
<file path=[Content_Types].xml><?xml version="1.0" encoding="utf-8"?>
<Types xmlns="http://schemas.openxmlformats.org/package/2006/content-types">
  <Default ContentType="image/jpeg" Extension="jpg"/>
  <Default ContentType="application/vnd.openxmlformats-officedocument.spreadsheetml.sheet" Extension="xlsx"/>
  <Default ContentType="application/xml" Extension="xml"/>
  <Default ContentType="image/png" Extension="png"/>
  <Default ContentType="application/vnd.openxmlformats-package.relationships+xml" Extension="rels"/>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package.core-properties+xml" PartName="/docProps/core.xml"/>
  <Override ContentType="application/vnd.openxmlformats-officedocument.presentationml.presentation.main+xml" PartName="/ppt/presentation.xml"/>
  <Override ContentType="application/vnd.ms-office.chartcolorstyle+xml" PartName="/ppt/charts/colors1.xml"/>
  <Override ContentType="application/vnd.ms-office.chartcolorstyle+xml" PartName="/ppt/charts/colors2.xml"/>
  <Override ContentType="application/vnd.ms-office.chartcolorstyle+xml" PartName="/ppt/charts/colors3.xml"/>
  <Override ContentType="application/vnd.openxmlformats-officedocument.theme+xml" PartName="/ppt/theme/theme1.xml"/>
  <Override ContentType="application/vnd.openxmlformats-officedocument.theme+xml" PartName="/ppt/theme/theme2.xml"/>
  <Override ContentType="application/vnd.openxmlformats-officedocument.drawingml.chart+xml" PartName="/ppt/charts/chart3.xml"/>
  <Override ContentType="application/vnd.openxmlformats-officedocument.drawingml.chart+xml" PartName="/ppt/charts/chart2.xml"/>
  <Override ContentType="application/vnd.openxmlformats-officedocument.drawingml.chart+xml" PartName="/ppt/charts/chart1.xml"/>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binary" PartName="/ppt/metadata"/>
  <Override ContentType="application/vnd.openxmlformats-officedocument.presentationml.notesMaster+xml" PartName="/ppt/notesMasters/notesMaster1.xml"/>
  <Override ContentType="application/vnd.ms-office.chartstyle+xml" PartName="/ppt/charts/style3.xml"/>
  <Override ContentType="application/vnd.ms-office.chartstyle+xml" PartName="/ppt/charts/style1.xml"/>
  <Override ContentType="application/vnd.ms-office.chartstyle+xml" PartName="/ppt/charts/style2.xml"/>
  <Override ContentType="application/vnd.openxmlformats-officedocument.presentationml.presProps+xml" PartName="/ppt/pres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7" roundtripDataSignature="AMtx7mh4MhjOiEGKJs39IBmqMqUq7d1mj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customschemas.google.com/relationships/presentationmetadata" Target="metadata"/><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package" Target="../embeddings/Microsoft_Excel_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clustered"/>
        <c:varyColors val="0"/>
        <c:ser>
          <c:idx val="0"/>
          <c:order val="0"/>
          <c:tx>
            <c:strRef>
              <c:f>Feuil1!$B$1</c:f>
              <c:strCache>
                <c:ptCount val="1"/>
                <c:pt idx="0">
                  <c:v>Série 1</c:v>
                </c:pt>
              </c:strCache>
            </c:strRef>
          </c:tx>
          <c:spPr>
            <a:solidFill>
              <a:schemeClr val="accent1"/>
            </a:solidFill>
            <a:ln>
              <a:noFill/>
            </a:ln>
            <a:effectLst/>
          </c:spPr>
          <c:invertIfNegative val="0"/>
          <c:cat>
            <c:strRef>
              <c:f>Feuil1!$A$2:$A$5</c:f>
              <c:strCache>
                <c:ptCount val="4"/>
                <c:pt idx="0">
                  <c:v>Catégorie 1</c:v>
                </c:pt>
                <c:pt idx="1">
                  <c:v>Catégorie 2</c:v>
                </c:pt>
                <c:pt idx="2">
                  <c:v>Catégorie 3</c:v>
                </c:pt>
                <c:pt idx="3">
                  <c:v>Catégorie 4</c:v>
                </c:pt>
              </c:strCache>
            </c:strRef>
          </c:cat>
          <c:val>
            <c:numRef>
              <c:f>Feuil1!$B$2:$B$5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A60A-6D40-B88E-B20B971FB13D}"/>
            </c:ext>
          </c:extLst>
        </c:ser>
        <c:ser>
          <c:idx val="1"/>
          <c:order val="1"/>
          <c:tx>
            <c:strRef>
              <c:f>Feuil1!$C$1</c:f>
              <c:strCache>
                <c:ptCount val="1"/>
                <c:pt idx="0">
                  <c:v>Série 2</c:v>
                </c:pt>
              </c:strCache>
            </c:strRef>
          </c:tx>
          <c:spPr>
            <a:solidFill>
              <a:schemeClr val="accent3"/>
            </a:solidFill>
            <a:ln>
              <a:noFill/>
            </a:ln>
            <a:effectLst/>
          </c:spPr>
          <c:invertIfNegative val="0"/>
          <c:cat>
            <c:strRef>
              <c:f>Feuil1!$A$2:$A$5</c:f>
              <c:strCache>
                <c:ptCount val="4"/>
                <c:pt idx="0">
                  <c:v>Catégorie 1</c:v>
                </c:pt>
                <c:pt idx="1">
                  <c:v>Catégorie 2</c:v>
                </c:pt>
                <c:pt idx="2">
                  <c:v>Catégorie 3</c:v>
                </c:pt>
                <c:pt idx="3">
                  <c:v>Catégorie 4</c:v>
                </c:pt>
              </c:strCache>
            </c:strRef>
          </c:cat>
          <c:val>
            <c:numRef>
              <c:f>Feuil1!$C$2:$C$5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A60A-6D40-B88E-B20B971FB13D}"/>
            </c:ext>
          </c:extLst>
        </c:ser>
        <c:ser>
          <c:idx val="2"/>
          <c:order val="2"/>
          <c:tx>
            <c:strRef>
              <c:f>Feuil1!$D$1</c:f>
              <c:strCache>
                <c:ptCount val="1"/>
                <c:pt idx="0">
                  <c:v>Série 3</c:v>
                </c:pt>
              </c:strCache>
            </c:strRef>
          </c:tx>
          <c:spPr>
            <a:solidFill>
              <a:schemeClr val="accent5"/>
            </a:solidFill>
            <a:ln>
              <a:noFill/>
            </a:ln>
            <a:effectLst/>
          </c:spPr>
          <c:invertIfNegative val="0"/>
          <c:cat>
            <c:strRef>
              <c:f>Feuil1!$A$2:$A$5</c:f>
              <c:strCache>
                <c:ptCount val="4"/>
                <c:pt idx="0">
                  <c:v>Catégorie 1</c:v>
                </c:pt>
                <c:pt idx="1">
                  <c:v>Catégorie 2</c:v>
                </c:pt>
                <c:pt idx="2">
                  <c:v>Catégorie 3</c:v>
                </c:pt>
                <c:pt idx="3">
                  <c:v>Catégorie 4</c:v>
                </c:pt>
              </c:strCache>
            </c:strRef>
          </c:cat>
          <c:val>
            <c:numRef>
              <c:f>Feuil1!$D$2:$D$5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A60A-6D40-B88E-B20B971FB13D}"/>
            </c:ext>
          </c:extLst>
        </c:ser>
        <c:dLbls>
          <c:showLegendKey val="0"/>
          <c:showVal val="0"/>
          <c:showCatName val="0"/>
          <c:showSerName val="0"/>
          <c:showPercent val="0"/>
          <c:showBubbleSize val="0"/>
        </c:dLbls>
        <c:gapWidth val="219"/>
        <c:overlap val="-27"/>
        <c:axId val="1556857984"/>
        <c:axId val="1556860256"/>
      </c:barChart>
      <c:catAx>
        <c:axId val="1556857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1556860256"/>
        <c:crosses val="autoZero"/>
        <c:auto val="1"/>
        <c:lblAlgn val="ctr"/>
        <c:lblOffset val="100"/>
        <c:noMultiLvlLbl val="0"/>
      </c:catAx>
      <c:valAx>
        <c:axId val="15568602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15568579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doughnutChart>
        <c:varyColors val="1"/>
        <c:ser>
          <c:idx val="0"/>
          <c:order val="0"/>
          <c:tx>
            <c:strRef>
              <c:f>Feuil1!$B$1</c:f>
              <c:strCache>
                <c:ptCount val="1"/>
                <c:pt idx="0">
                  <c:v>Ventes</c:v>
                </c:pt>
              </c:strCache>
            </c:strRef>
          </c:tx>
          <c:dPt>
            <c:idx val="0"/>
            <c:bubble3D val="0"/>
            <c:spPr>
              <a:solidFill>
                <a:schemeClr val="accent6"/>
              </a:solidFill>
              <a:ln w="19050">
                <a:solidFill>
                  <a:schemeClr val="lt1"/>
                </a:solidFill>
              </a:ln>
              <a:effectLst/>
            </c:spPr>
            <c:extLst>
              <c:ext xmlns:c16="http://schemas.microsoft.com/office/drawing/2014/chart" uri="{C3380CC4-5D6E-409C-BE32-E72D297353CC}">
                <c16:uniqueId val="{00000001-9740-1241-BFBC-A8299E58DE14}"/>
              </c:ext>
            </c:extLst>
          </c:dPt>
          <c:dPt>
            <c:idx val="1"/>
            <c:bubble3D val="0"/>
            <c:spPr>
              <a:solidFill>
                <a:schemeClr val="accent5"/>
              </a:solidFill>
              <a:ln w="19050">
                <a:solidFill>
                  <a:schemeClr val="lt1"/>
                </a:solidFill>
              </a:ln>
              <a:effectLst/>
            </c:spPr>
            <c:extLst>
              <c:ext xmlns:c16="http://schemas.microsoft.com/office/drawing/2014/chart" uri="{C3380CC4-5D6E-409C-BE32-E72D297353CC}">
                <c16:uniqueId val="{00000003-9740-1241-BFBC-A8299E58DE14}"/>
              </c:ext>
            </c:extLst>
          </c:dPt>
          <c:dPt>
            <c:idx val="2"/>
            <c:bubble3D val="0"/>
            <c:spPr>
              <a:solidFill>
                <a:schemeClr val="accent4"/>
              </a:solidFill>
              <a:ln w="19050">
                <a:solidFill>
                  <a:schemeClr val="lt1"/>
                </a:solidFill>
              </a:ln>
              <a:effectLst/>
            </c:spPr>
            <c:extLst>
              <c:ext xmlns:c16="http://schemas.microsoft.com/office/drawing/2014/chart" uri="{C3380CC4-5D6E-409C-BE32-E72D297353CC}">
                <c16:uniqueId val="{00000005-9740-1241-BFBC-A8299E58DE14}"/>
              </c:ext>
            </c:extLst>
          </c:dPt>
          <c:dPt>
            <c:idx val="3"/>
            <c:bubble3D val="0"/>
            <c:spPr>
              <a:solidFill>
                <a:schemeClr val="accent6">
                  <a:lumMod val="60000"/>
                </a:schemeClr>
              </a:solidFill>
              <a:ln w="19050">
                <a:solidFill>
                  <a:schemeClr val="lt1"/>
                </a:solidFill>
              </a:ln>
              <a:effectLst/>
            </c:spPr>
            <c:extLst>
              <c:ext xmlns:c16="http://schemas.microsoft.com/office/drawing/2014/chart" uri="{C3380CC4-5D6E-409C-BE32-E72D297353CC}">
                <c16:uniqueId val="{00000007-9740-1241-BFBC-A8299E58DE14}"/>
              </c:ext>
            </c:extLst>
          </c:dPt>
          <c:cat>
            <c:strRef>
              <c:f>Feuil1!$A$2:$A$5</c:f>
              <c:strCache>
                <c:ptCount val="4"/>
                <c:pt idx="0">
                  <c:v>1er trim.</c:v>
                </c:pt>
                <c:pt idx="1">
                  <c:v>2e trim.</c:v>
                </c:pt>
                <c:pt idx="2">
                  <c:v>3e trim.</c:v>
                </c:pt>
                <c:pt idx="3">
                  <c:v>4e trim.</c:v>
                </c:pt>
              </c:strCache>
            </c:strRef>
          </c:cat>
          <c:val>
            <c:numRef>
              <c:f>Feuil1!$B$2:$B$5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0-60B7-1644-B909-330AD6A5F370}"/>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lineChart>
        <c:grouping val="standard"/>
        <c:varyColors val="0"/>
        <c:ser>
          <c:idx val="0"/>
          <c:order val="0"/>
          <c:tx>
            <c:strRef>
              <c:f>Feuil1!$B$1</c:f>
              <c:strCache>
                <c:ptCount val="1"/>
                <c:pt idx="0">
                  <c:v>Série 1</c:v>
                </c:pt>
              </c:strCache>
            </c:strRef>
          </c:tx>
          <c:spPr>
            <a:ln w="28575" cap="rnd">
              <a:solidFill>
                <a:schemeClr val="accent2"/>
              </a:solidFill>
              <a:round/>
            </a:ln>
            <a:effectLst/>
          </c:spPr>
          <c:marker>
            <c:symbol val="none"/>
          </c:marker>
          <c:cat>
            <c:strRef>
              <c:f>Feuil1!$A$2:$A$5</c:f>
              <c:strCache>
                <c:ptCount val="4"/>
                <c:pt idx="0">
                  <c:v>Catégorie 1</c:v>
                </c:pt>
                <c:pt idx="1">
                  <c:v>Catégorie 2</c:v>
                </c:pt>
                <c:pt idx="2">
                  <c:v>Catégorie 3</c:v>
                </c:pt>
                <c:pt idx="3">
                  <c:v>Catégorie 4</c:v>
                </c:pt>
              </c:strCache>
            </c:strRef>
          </c:cat>
          <c:val>
            <c:numRef>
              <c:f>Feuil1!$B$2:$B$5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1DE6-3543-ABFF-6CCE77E9D3E5}"/>
            </c:ext>
          </c:extLst>
        </c:ser>
        <c:ser>
          <c:idx val="1"/>
          <c:order val="1"/>
          <c:tx>
            <c:strRef>
              <c:f>Feuil1!$C$1</c:f>
              <c:strCache>
                <c:ptCount val="1"/>
                <c:pt idx="0">
                  <c:v>Série 2</c:v>
                </c:pt>
              </c:strCache>
            </c:strRef>
          </c:tx>
          <c:spPr>
            <a:ln w="28575" cap="rnd">
              <a:solidFill>
                <a:schemeClr val="accent4"/>
              </a:solidFill>
              <a:round/>
            </a:ln>
            <a:effectLst/>
          </c:spPr>
          <c:marker>
            <c:symbol val="none"/>
          </c:marker>
          <c:cat>
            <c:strRef>
              <c:f>Feuil1!$A$2:$A$5</c:f>
              <c:strCache>
                <c:ptCount val="4"/>
                <c:pt idx="0">
                  <c:v>Catégorie 1</c:v>
                </c:pt>
                <c:pt idx="1">
                  <c:v>Catégorie 2</c:v>
                </c:pt>
                <c:pt idx="2">
                  <c:v>Catégorie 3</c:v>
                </c:pt>
                <c:pt idx="3">
                  <c:v>Catégorie 4</c:v>
                </c:pt>
              </c:strCache>
            </c:strRef>
          </c:cat>
          <c:val>
            <c:numRef>
              <c:f>Feuil1!$C$2:$C$5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1DE6-3543-ABFF-6CCE77E9D3E5}"/>
            </c:ext>
          </c:extLst>
        </c:ser>
        <c:ser>
          <c:idx val="2"/>
          <c:order val="2"/>
          <c:tx>
            <c:strRef>
              <c:f>Feuil1!$D$1</c:f>
              <c:strCache>
                <c:ptCount val="1"/>
                <c:pt idx="0">
                  <c:v>Série 3</c:v>
                </c:pt>
              </c:strCache>
            </c:strRef>
          </c:tx>
          <c:spPr>
            <a:ln w="28575" cap="rnd">
              <a:solidFill>
                <a:schemeClr val="accent6"/>
              </a:solidFill>
              <a:round/>
            </a:ln>
            <a:effectLst/>
          </c:spPr>
          <c:marker>
            <c:symbol val="none"/>
          </c:marker>
          <c:cat>
            <c:strRef>
              <c:f>Feuil1!$A$2:$A$5</c:f>
              <c:strCache>
                <c:ptCount val="4"/>
                <c:pt idx="0">
                  <c:v>Catégorie 1</c:v>
                </c:pt>
                <c:pt idx="1">
                  <c:v>Catégorie 2</c:v>
                </c:pt>
                <c:pt idx="2">
                  <c:v>Catégorie 3</c:v>
                </c:pt>
                <c:pt idx="3">
                  <c:v>Catégorie 4</c:v>
                </c:pt>
              </c:strCache>
            </c:strRef>
          </c:cat>
          <c:val>
            <c:numRef>
              <c:f>Feuil1!$D$2:$D$5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1DE6-3543-ABFF-6CCE77E9D3E5}"/>
            </c:ext>
          </c:extLst>
        </c:ser>
        <c:dLbls>
          <c:showLegendKey val="0"/>
          <c:showVal val="0"/>
          <c:showCatName val="0"/>
          <c:showSerName val="0"/>
          <c:showPercent val="0"/>
          <c:showBubbleSize val="0"/>
        </c:dLbls>
        <c:smooth val="0"/>
        <c:axId val="2111206176"/>
        <c:axId val="2111207904"/>
      </c:lineChart>
      <c:catAx>
        <c:axId val="211120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2111207904"/>
        <c:crosses val="autoZero"/>
        <c:auto val="1"/>
        <c:lblAlgn val="ctr"/>
        <c:lblOffset val="100"/>
        <c:noMultiLvlLbl val="0"/>
      </c:catAx>
      <c:valAx>
        <c:axId val="21112079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21112061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fr-F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9" name="Google Shape;89;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2" name="Google Shape;142;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6" name="Google Shape;146;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1" name="Google Shape;151;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5" name="Google Shape;95;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0" name="Google Shape;100;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5" name="Google Shape;105;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1" name="Google Shape;111;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9" name="Google Shape;119;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6" name="Google Shape;126;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1" name="Google Shape;131;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6" name="Google Shape;136;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6.jpg"/><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mailto:yourmail@ppt.fr" TargetMode="External"/><Relationship Id="rId3" Type="http://schemas.openxmlformats.org/officeDocument/2006/relationships/image" Target="../media/image2.png"/><Relationship Id="rId4" Type="http://schemas.openxmlformats.org/officeDocument/2006/relationships/image" Target="../media/image1.png"/><Relationship Id="rId5" Type="http://schemas.openxmlformats.org/officeDocument/2006/relationships/image" Target="../media/image6.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e de titre" type="title">
  <p:cSld name="TITLE">
    <p:spTree>
      <p:nvGrpSpPr>
        <p:cNvPr id="12" name="Shape 12"/>
        <p:cNvGrpSpPr/>
        <p:nvPr/>
      </p:nvGrpSpPr>
      <p:grpSpPr>
        <a:xfrm>
          <a:off x="0" y="0"/>
          <a:ext cx="0" cy="0"/>
          <a:chOff x="0" y="0"/>
          <a:chExt cx="0" cy="0"/>
        </a:xfrm>
      </p:grpSpPr>
      <p:sp>
        <p:nvSpPr>
          <p:cNvPr id="13" name="Google Shape;13;p16"/>
          <p:cNvSpPr txBox="1"/>
          <p:nvPr>
            <p:ph type="ctrTitle"/>
          </p:nvPr>
        </p:nvSpPr>
        <p:spPr>
          <a:xfrm>
            <a:off x="1524000" y="1854201"/>
            <a:ext cx="9144000" cy="165576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Arial"/>
              <a:buNone/>
              <a:defRPr sz="6000">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 name="Google Shape;14;p16"/>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l">
              <a:lnSpc>
                <a:spcPct val="90000"/>
              </a:lnSpc>
              <a:spcBef>
                <a:spcPts val="1000"/>
              </a:spcBef>
              <a:spcAft>
                <a:spcPts val="0"/>
              </a:spcAft>
              <a:buClr>
                <a:srgbClr val="39B54A"/>
              </a:buClr>
              <a:buSzPts val="2400"/>
              <a:buNone/>
              <a:defRPr sz="2400">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pic>
        <p:nvPicPr>
          <p:cNvPr descr="C:\Users\HADI\Desktop\Logo-Cost-Action-European-Cooperation.png" id="15" name="Google Shape;15;p16"/>
          <p:cNvPicPr preferRelativeResize="0"/>
          <p:nvPr/>
        </p:nvPicPr>
        <p:blipFill rotWithShape="1">
          <a:blip r:embed="rId2">
            <a:alphaModFix/>
          </a:blip>
          <a:srcRect b="0" l="0" r="0" t="0"/>
          <a:stretch/>
        </p:blipFill>
        <p:spPr>
          <a:xfrm>
            <a:off x="2914937" y="5871675"/>
            <a:ext cx="1930875" cy="860475"/>
          </a:xfrm>
          <a:prstGeom prst="rect">
            <a:avLst/>
          </a:prstGeom>
          <a:noFill/>
          <a:ln>
            <a:noFill/>
          </a:ln>
        </p:spPr>
      </p:pic>
      <p:pic>
        <p:nvPicPr>
          <p:cNvPr id="16" name="Google Shape;16;p16"/>
          <p:cNvPicPr preferRelativeResize="0"/>
          <p:nvPr/>
        </p:nvPicPr>
        <p:blipFill rotWithShape="1">
          <a:blip r:embed="rId3">
            <a:alphaModFix/>
          </a:blip>
          <a:srcRect b="0" l="0" r="0" t="0"/>
          <a:stretch/>
        </p:blipFill>
        <p:spPr>
          <a:xfrm>
            <a:off x="5266888" y="5989574"/>
            <a:ext cx="3015700" cy="624675"/>
          </a:xfrm>
          <a:prstGeom prst="rect">
            <a:avLst/>
          </a:prstGeom>
          <a:noFill/>
          <a:ln>
            <a:noFill/>
          </a:ln>
        </p:spPr>
      </p:pic>
      <p:grpSp>
        <p:nvGrpSpPr>
          <p:cNvPr id="17" name="Google Shape;17;p16"/>
          <p:cNvGrpSpPr/>
          <p:nvPr/>
        </p:nvGrpSpPr>
        <p:grpSpPr>
          <a:xfrm>
            <a:off x="152000" y="5871675"/>
            <a:ext cx="3728375" cy="801523"/>
            <a:chOff x="152000" y="5871675"/>
            <a:chExt cx="3728375" cy="801523"/>
          </a:xfrm>
        </p:grpSpPr>
        <p:pic>
          <p:nvPicPr>
            <p:cNvPr id="18" name="Google Shape;18;p16"/>
            <p:cNvPicPr preferRelativeResize="0"/>
            <p:nvPr/>
          </p:nvPicPr>
          <p:blipFill rotWithShape="1">
            <a:blip r:embed="rId4">
              <a:alphaModFix/>
            </a:blip>
            <a:srcRect b="0" l="0" r="0" t="0"/>
            <a:stretch/>
          </p:blipFill>
          <p:spPr>
            <a:xfrm>
              <a:off x="152000" y="5871675"/>
              <a:ext cx="834011" cy="801523"/>
            </a:xfrm>
            <a:prstGeom prst="rect">
              <a:avLst/>
            </a:prstGeom>
            <a:noFill/>
            <a:ln>
              <a:noFill/>
            </a:ln>
          </p:spPr>
        </p:pic>
        <p:sp>
          <p:nvSpPr>
            <p:cNvPr id="19" name="Google Shape;19;p16"/>
            <p:cNvSpPr txBox="1"/>
            <p:nvPr/>
          </p:nvSpPr>
          <p:spPr>
            <a:xfrm>
              <a:off x="1026775" y="6107500"/>
              <a:ext cx="2853600" cy="506700"/>
            </a:xfrm>
            <a:prstGeom prst="rect">
              <a:avLst/>
            </a:prstGeom>
            <a:noFill/>
            <a:ln>
              <a:noFill/>
            </a:ln>
          </p:spPr>
          <p:txBody>
            <a:bodyPr anchorCtr="0" anchor="t" bIns="45700" lIns="91425" spcFirstLastPara="1" rIns="91425" wrap="square" tIns="45700">
              <a:normAutofit fontScale="85000" lnSpcReduction="20000"/>
            </a:bodyPr>
            <a:lstStyle/>
            <a:p>
              <a:pPr indent="0" lvl="0" marL="0" marR="0" rtl="0" algn="l">
                <a:lnSpc>
                  <a:spcPct val="115000"/>
                </a:lnSpc>
                <a:spcBef>
                  <a:spcPts val="0"/>
                </a:spcBef>
                <a:spcAft>
                  <a:spcPts val="0"/>
                </a:spcAft>
                <a:buClr>
                  <a:srgbClr val="39B54A"/>
                </a:buClr>
                <a:buSzPct val="28204"/>
                <a:buFont typeface="Arial"/>
                <a:buNone/>
              </a:pPr>
              <a:r>
                <a:rPr b="0" i="1" lang="fr-FR" sz="1560" u="none" cap="none" strike="noStrike">
                  <a:solidFill>
                    <a:srgbClr val="39B54A"/>
                  </a:solidFill>
                  <a:latin typeface="Calibri"/>
                  <a:ea typeface="Calibri"/>
                  <a:cs typeface="Calibri"/>
                  <a:sym typeface="Calibri"/>
                </a:rPr>
                <a:t>Genetic Nature </a:t>
              </a:r>
              <a:endParaRPr/>
            </a:p>
            <a:p>
              <a:pPr indent="0" lvl="0" marL="0" marR="0" rtl="0" algn="l">
                <a:lnSpc>
                  <a:spcPct val="115000"/>
                </a:lnSpc>
                <a:spcBef>
                  <a:spcPts val="0"/>
                </a:spcBef>
                <a:spcAft>
                  <a:spcPts val="0"/>
                </a:spcAft>
                <a:buClr>
                  <a:srgbClr val="39B54A"/>
                </a:buClr>
                <a:buSzPct val="28204"/>
                <a:buFont typeface="Arial"/>
                <a:buNone/>
              </a:pPr>
              <a:r>
                <a:rPr b="0" i="1" lang="fr-FR" sz="1560" u="none" cap="none" strike="noStrike">
                  <a:solidFill>
                    <a:srgbClr val="39B54A"/>
                  </a:solidFill>
                  <a:latin typeface="Calibri"/>
                  <a:ea typeface="Calibri"/>
                  <a:cs typeface="Calibri"/>
                  <a:sym typeface="Calibri"/>
                </a:rPr>
                <a:t>Observation &amp; Action</a:t>
              </a:r>
              <a:endParaRPr/>
            </a:p>
          </p:txBody>
        </p:sp>
      </p:grpSp>
      <p:cxnSp>
        <p:nvCxnSpPr>
          <p:cNvPr id="20" name="Google Shape;20;p16"/>
          <p:cNvCxnSpPr/>
          <p:nvPr/>
        </p:nvCxnSpPr>
        <p:spPr>
          <a:xfrm>
            <a:off x="1524000" y="1690777"/>
            <a:ext cx="9144000" cy="0"/>
          </a:xfrm>
          <a:prstGeom prst="straightConnector1">
            <a:avLst/>
          </a:prstGeom>
          <a:noFill/>
          <a:ln cap="flat" cmpd="sng" w="28575">
            <a:solidFill>
              <a:srgbClr val="39B54A"/>
            </a:solidFill>
            <a:prstDash val="solid"/>
            <a:miter lim="800000"/>
            <a:headEnd len="sm" w="sm" type="none"/>
            <a:tailEnd len="sm" w="sm" type="none"/>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ogos vertical">
  <p:cSld name="Logos vertical">
    <p:spTree>
      <p:nvGrpSpPr>
        <p:cNvPr id="75" name="Shape 75"/>
        <p:cNvGrpSpPr/>
        <p:nvPr/>
      </p:nvGrpSpPr>
      <p:grpSpPr>
        <a:xfrm>
          <a:off x="0" y="0"/>
          <a:ext cx="0" cy="0"/>
          <a:chOff x="0" y="0"/>
          <a:chExt cx="0" cy="0"/>
        </a:xfrm>
      </p:grpSpPr>
      <p:grpSp>
        <p:nvGrpSpPr>
          <p:cNvPr id="76" name="Google Shape;76;p25"/>
          <p:cNvGrpSpPr/>
          <p:nvPr/>
        </p:nvGrpSpPr>
        <p:grpSpPr>
          <a:xfrm>
            <a:off x="4231036" y="1144530"/>
            <a:ext cx="3729928" cy="4716084"/>
            <a:chOff x="4104700" y="1030678"/>
            <a:chExt cx="3729928" cy="4716084"/>
          </a:xfrm>
        </p:grpSpPr>
        <p:pic>
          <p:nvPicPr>
            <p:cNvPr id="77" name="Google Shape;77;p25"/>
            <p:cNvPicPr preferRelativeResize="0"/>
            <p:nvPr/>
          </p:nvPicPr>
          <p:blipFill rotWithShape="1">
            <a:blip r:embed="rId2">
              <a:alphaModFix/>
            </a:blip>
            <a:srcRect b="0" l="0" r="0" t="0"/>
            <a:stretch/>
          </p:blipFill>
          <p:spPr>
            <a:xfrm>
              <a:off x="4950876" y="1030678"/>
              <a:ext cx="2883752" cy="2771428"/>
            </a:xfrm>
            <a:prstGeom prst="rect">
              <a:avLst/>
            </a:prstGeom>
            <a:noFill/>
            <a:ln>
              <a:noFill/>
            </a:ln>
          </p:spPr>
        </p:pic>
        <p:sp>
          <p:nvSpPr>
            <p:cNvPr id="78" name="Google Shape;78;p25"/>
            <p:cNvSpPr txBox="1"/>
            <p:nvPr/>
          </p:nvSpPr>
          <p:spPr>
            <a:xfrm>
              <a:off x="4104700" y="3992436"/>
              <a:ext cx="3425126" cy="1754326"/>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Clr>
                  <a:srgbClr val="39B54A"/>
                </a:buClr>
                <a:buSzPts val="3600"/>
                <a:buFont typeface="Calibri"/>
                <a:buNone/>
              </a:pPr>
              <a:r>
                <a:rPr b="1" i="1" lang="fr-FR" sz="3600">
                  <a:solidFill>
                    <a:srgbClr val="39B54A"/>
                  </a:solidFill>
                  <a:latin typeface="Calibri"/>
                  <a:ea typeface="Calibri"/>
                  <a:cs typeface="Calibri"/>
                  <a:sym typeface="Calibri"/>
                </a:rPr>
                <a:t>Genetic Nature </a:t>
              </a:r>
              <a:endParaRPr/>
            </a:p>
            <a:p>
              <a:pPr indent="0" lvl="0" marL="0" marR="0" rtl="0" algn="r">
                <a:spcBef>
                  <a:spcPts val="0"/>
                </a:spcBef>
                <a:spcAft>
                  <a:spcPts val="0"/>
                </a:spcAft>
                <a:buClr>
                  <a:srgbClr val="39B54A"/>
                </a:buClr>
                <a:buSzPts val="3600"/>
                <a:buFont typeface="Calibri"/>
                <a:buNone/>
              </a:pPr>
              <a:r>
                <a:rPr b="1" i="1" lang="fr-FR" sz="3600">
                  <a:solidFill>
                    <a:srgbClr val="39B54A"/>
                  </a:solidFill>
                  <a:latin typeface="Calibri"/>
                  <a:ea typeface="Calibri"/>
                  <a:cs typeface="Calibri"/>
                  <a:sym typeface="Calibri"/>
                </a:rPr>
                <a:t>Observation </a:t>
              </a:r>
              <a:endParaRPr/>
            </a:p>
            <a:p>
              <a:pPr indent="0" lvl="0" marL="0" marR="0" rtl="0" algn="r">
                <a:spcBef>
                  <a:spcPts val="0"/>
                </a:spcBef>
                <a:spcAft>
                  <a:spcPts val="0"/>
                </a:spcAft>
                <a:buClr>
                  <a:srgbClr val="39B54A"/>
                </a:buClr>
                <a:buSzPts val="3600"/>
                <a:buFont typeface="Calibri"/>
                <a:buNone/>
              </a:pPr>
              <a:r>
                <a:rPr b="1" i="1" lang="fr-FR" sz="3600">
                  <a:solidFill>
                    <a:srgbClr val="39B54A"/>
                  </a:solidFill>
                  <a:latin typeface="Calibri"/>
                  <a:ea typeface="Calibri"/>
                  <a:cs typeface="Calibri"/>
                  <a:sym typeface="Calibri"/>
                </a:rPr>
                <a:t>&amp; Action</a:t>
              </a:r>
              <a:endParaRPr sz="3600">
                <a:solidFill>
                  <a:schemeClr val="dk1"/>
                </a:solidFill>
                <a:latin typeface="Calibri"/>
                <a:ea typeface="Calibri"/>
                <a:cs typeface="Calibri"/>
                <a:sym typeface="Calibri"/>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ogo horizontal">
  <p:cSld name="Logo horizontal">
    <p:spTree>
      <p:nvGrpSpPr>
        <p:cNvPr id="79" name="Shape 79"/>
        <p:cNvGrpSpPr/>
        <p:nvPr/>
      </p:nvGrpSpPr>
      <p:grpSpPr>
        <a:xfrm>
          <a:off x="0" y="0"/>
          <a:ext cx="0" cy="0"/>
          <a:chOff x="0" y="0"/>
          <a:chExt cx="0" cy="0"/>
        </a:xfrm>
      </p:grpSpPr>
      <p:grpSp>
        <p:nvGrpSpPr>
          <p:cNvPr id="80" name="Google Shape;80;p26"/>
          <p:cNvGrpSpPr/>
          <p:nvPr/>
        </p:nvGrpSpPr>
        <p:grpSpPr>
          <a:xfrm>
            <a:off x="2172228" y="2043286"/>
            <a:ext cx="7847544" cy="2771428"/>
            <a:chOff x="4963792" y="2138451"/>
            <a:chExt cx="7847544" cy="2771428"/>
          </a:xfrm>
        </p:grpSpPr>
        <p:pic>
          <p:nvPicPr>
            <p:cNvPr id="81" name="Google Shape;81;p26"/>
            <p:cNvPicPr preferRelativeResize="0"/>
            <p:nvPr/>
          </p:nvPicPr>
          <p:blipFill rotWithShape="1">
            <a:blip r:embed="rId2">
              <a:alphaModFix/>
            </a:blip>
            <a:srcRect b="0" l="0" r="0" t="0"/>
            <a:stretch/>
          </p:blipFill>
          <p:spPr>
            <a:xfrm>
              <a:off x="4963792" y="2138451"/>
              <a:ext cx="2883752" cy="2771428"/>
            </a:xfrm>
            <a:prstGeom prst="rect">
              <a:avLst/>
            </a:prstGeom>
            <a:noFill/>
            <a:ln>
              <a:noFill/>
            </a:ln>
          </p:spPr>
        </p:pic>
        <p:sp>
          <p:nvSpPr>
            <p:cNvPr id="82" name="Google Shape;82;p26"/>
            <p:cNvSpPr txBox="1"/>
            <p:nvPr/>
          </p:nvSpPr>
          <p:spPr>
            <a:xfrm>
              <a:off x="7847544" y="3242221"/>
              <a:ext cx="4963792"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rgbClr val="39B54A"/>
                </a:buClr>
                <a:buSzPts val="3600"/>
                <a:buFont typeface="Calibri"/>
                <a:buNone/>
              </a:pPr>
              <a:r>
                <a:rPr b="1" i="1" lang="fr-FR" sz="3600">
                  <a:solidFill>
                    <a:srgbClr val="39B54A"/>
                  </a:solidFill>
                  <a:latin typeface="Calibri"/>
                  <a:ea typeface="Calibri"/>
                  <a:cs typeface="Calibri"/>
                  <a:sym typeface="Calibri"/>
                </a:rPr>
                <a:t>Genetic Nature </a:t>
              </a:r>
              <a:endParaRPr/>
            </a:p>
            <a:p>
              <a:pPr indent="0" lvl="0" marL="0" marR="0" rtl="0" algn="l">
                <a:spcBef>
                  <a:spcPts val="0"/>
                </a:spcBef>
                <a:spcAft>
                  <a:spcPts val="0"/>
                </a:spcAft>
                <a:buClr>
                  <a:srgbClr val="39B54A"/>
                </a:buClr>
                <a:buSzPts val="3600"/>
                <a:buFont typeface="Calibri"/>
                <a:buNone/>
              </a:pPr>
              <a:r>
                <a:rPr b="1" i="1" lang="fr-FR" sz="3600">
                  <a:solidFill>
                    <a:srgbClr val="39B54A"/>
                  </a:solidFill>
                  <a:latin typeface="Calibri"/>
                  <a:ea typeface="Calibri"/>
                  <a:cs typeface="Calibri"/>
                  <a:sym typeface="Calibri"/>
                </a:rPr>
                <a:t>Observation &amp; Action</a:t>
              </a:r>
              <a:endParaRPr sz="3600">
                <a:solidFill>
                  <a:schemeClr val="dk1"/>
                </a:solidFill>
                <a:latin typeface="Calibri"/>
                <a:ea typeface="Calibri"/>
                <a:cs typeface="Calibri"/>
                <a:sym typeface="Calibri"/>
              </a:endParaRPr>
            </a:p>
          </p:txBody>
        </p: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Disposition personnalisée">
  <p:cSld name="2_Disposition personnalisée">
    <p:spTree>
      <p:nvGrpSpPr>
        <p:cNvPr id="83" name="Shape 83"/>
        <p:cNvGrpSpPr/>
        <p:nvPr/>
      </p:nvGrpSpPr>
      <p:grpSpPr>
        <a:xfrm>
          <a:off x="0" y="0"/>
          <a:ext cx="0" cy="0"/>
          <a:chOff x="0" y="0"/>
          <a:chExt cx="0" cy="0"/>
        </a:xfrm>
      </p:grpSpPr>
      <p:sp>
        <p:nvSpPr>
          <p:cNvPr id="84" name="Google Shape;84;p2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4400"/>
              <a:buFont typeface="Arial"/>
              <a:buNone/>
              <a:defRPr>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cxnSp>
        <p:nvCxnSpPr>
          <p:cNvPr id="85" name="Google Shape;85;p27"/>
          <p:cNvCxnSpPr/>
          <p:nvPr/>
        </p:nvCxnSpPr>
        <p:spPr>
          <a:xfrm flipH="1" rot="10800000">
            <a:off x="819811" y="1690688"/>
            <a:ext cx="10533989" cy="89"/>
          </a:xfrm>
          <a:prstGeom prst="straightConnector1">
            <a:avLst/>
          </a:prstGeom>
          <a:noFill/>
          <a:ln cap="flat" cmpd="sng" w="28575">
            <a:solidFill>
              <a:srgbClr val="39B54A"/>
            </a:solidFill>
            <a:prstDash val="solid"/>
            <a:miter lim="800000"/>
            <a:headEnd len="sm" w="sm" type="none"/>
            <a:tailEnd len="sm" w="sm" type="none"/>
          </a:ln>
        </p:spPr>
      </p:cxnSp>
      <p:pic>
        <p:nvPicPr>
          <p:cNvPr id="86" name="Google Shape;86;p27"/>
          <p:cNvPicPr preferRelativeResize="0"/>
          <p:nvPr/>
        </p:nvPicPr>
        <p:blipFill rotWithShape="1">
          <a:blip r:embed="rId2">
            <a:alphaModFix/>
          </a:blip>
          <a:srcRect b="0" l="0" r="0" t="0"/>
          <a:stretch/>
        </p:blipFill>
        <p:spPr>
          <a:xfrm>
            <a:off x="10868656" y="5585689"/>
            <a:ext cx="1221744" cy="1174153"/>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sposition classique titre et texte">
  <p:cSld name="Disposition classique titre et texte">
    <p:spTree>
      <p:nvGrpSpPr>
        <p:cNvPr id="21" name="Shape 21"/>
        <p:cNvGrpSpPr/>
        <p:nvPr/>
      </p:nvGrpSpPr>
      <p:grpSpPr>
        <a:xfrm>
          <a:off x="0" y="0"/>
          <a:ext cx="0" cy="0"/>
          <a:chOff x="0" y="0"/>
          <a:chExt cx="0" cy="0"/>
        </a:xfrm>
      </p:grpSpPr>
      <p:sp>
        <p:nvSpPr>
          <p:cNvPr id="22" name="Google Shape;22;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4400"/>
              <a:buFont typeface="Arial"/>
              <a:buNone/>
              <a:defRPr>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7"/>
          <p:cNvSpPr txBox="1"/>
          <p:nvPr/>
        </p:nvSpPr>
        <p:spPr>
          <a:xfrm>
            <a:off x="838200" y="1954924"/>
            <a:ext cx="10515600" cy="4081117"/>
          </a:xfrm>
          <a:prstGeom prst="rect">
            <a:avLst/>
          </a:prstGeom>
          <a:noFill/>
          <a:ln>
            <a:noFill/>
          </a:ln>
        </p:spPr>
        <p:txBody>
          <a:bodyPr anchorCtr="0" anchor="t" bIns="45700" lIns="91425" spcFirstLastPara="1" rIns="91425" wrap="square" tIns="45700">
            <a:spAutoFit/>
          </a:bodyPr>
          <a:lstStyle/>
          <a:p>
            <a:pPr indent="0" lvl="0" marL="0" marR="0" rtl="0" algn="just">
              <a:lnSpc>
                <a:spcPct val="90000"/>
              </a:lnSpc>
              <a:spcBef>
                <a:spcPts val="0"/>
              </a:spcBef>
              <a:spcAft>
                <a:spcPts val="0"/>
              </a:spcAft>
              <a:buClr>
                <a:srgbClr val="39B54A"/>
              </a:buClr>
              <a:buSzPts val="2800"/>
              <a:buFont typeface="Arial"/>
              <a:buNone/>
            </a:pPr>
            <a:r>
              <a:rPr b="0" i="0" lang="fr-FR" sz="2800" u="none" cap="none" strike="noStrike">
                <a:solidFill>
                  <a:srgbClr val="39B54A"/>
                </a:solidFill>
                <a:latin typeface="Calibri"/>
                <a:ea typeface="Calibri"/>
                <a:cs typeface="Calibri"/>
                <a:sym typeface="Calibri"/>
              </a:rPr>
              <a:t>Cliquez pour modifier les styles du texte du masque</a:t>
            </a:r>
            <a:endParaRPr/>
          </a:p>
          <a:p>
            <a:pPr indent="0" lvl="0" marL="0" marR="0" rtl="0" algn="just">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just">
              <a:spcBef>
                <a:spcPts val="0"/>
              </a:spcBef>
              <a:spcAft>
                <a:spcPts val="0"/>
              </a:spcAft>
              <a:buNone/>
            </a:pPr>
            <a:r>
              <a:rPr b="0" i="0" lang="fr-FR" sz="1800" u="none" cap="none" strike="noStrike">
                <a:solidFill>
                  <a:schemeClr val="dk1"/>
                </a:solidFill>
                <a:latin typeface="Calibri"/>
                <a:ea typeface="Calibri"/>
                <a:cs typeface="Calibri"/>
                <a:sym typeface="Calibri"/>
              </a:rPr>
              <a:t>Zone de texte zone de texte zone de texte zone de texte zone de texte zone de texte zone de texte zone de texte zone de texte zone de texte zone de texte zone de texte zone de texte zone de texte zone de texte zone de texte zone de texte zone de texte zone de texte zone de texte zone de texte zone de texte zone de texte zone de texte zone de texte zone de texte zone de texte zone de texte zone de texte zone de texte zone de texte zone de texte zone de texte zone de texte zone de texte.</a:t>
            </a:r>
            <a:endParaRPr/>
          </a:p>
          <a:p>
            <a:pPr indent="0" lvl="0" marL="0" marR="0" rtl="0" algn="just">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just">
              <a:spcBef>
                <a:spcPts val="0"/>
              </a:spcBef>
              <a:spcAft>
                <a:spcPts val="0"/>
              </a:spcAft>
              <a:buNone/>
            </a:pPr>
            <a:r>
              <a:rPr b="0" i="0" lang="fr-FR" sz="1800" u="none" cap="none" strike="noStrike">
                <a:solidFill>
                  <a:schemeClr val="dk1"/>
                </a:solidFill>
                <a:latin typeface="Calibri"/>
                <a:ea typeface="Calibri"/>
                <a:cs typeface="Calibri"/>
                <a:sym typeface="Calibri"/>
              </a:rPr>
              <a:t>Zone de texte zone de texte zone de texte zone de texte zone de texte zone de texte zone de texte zone de texte zone de texte zone de texte zone de texte zone de texte zone de texte zone de texte zone de texte zone de texte.</a:t>
            </a:r>
            <a:endParaRPr/>
          </a:p>
          <a:p>
            <a:pPr indent="0" lvl="0" marL="0" marR="0" rtl="0" algn="just">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just">
              <a:spcBef>
                <a:spcPts val="0"/>
              </a:spcBef>
              <a:spcAft>
                <a:spcPts val="0"/>
              </a:spcAft>
              <a:buNone/>
            </a:pPr>
            <a:r>
              <a:rPr b="0" i="0" lang="fr-FR" sz="1800" u="none" cap="none" strike="noStrike">
                <a:solidFill>
                  <a:schemeClr val="dk1"/>
                </a:solidFill>
                <a:latin typeface="Calibri"/>
                <a:ea typeface="Calibri"/>
                <a:cs typeface="Calibri"/>
                <a:sym typeface="Calibri"/>
              </a:rPr>
              <a:t>Zone de texte zone de texte zone de texte zone de texte zone de texte zone de texte zone de texte zone de texte zone de texte zone de texte zone de texte zone de texte zone de texte. </a:t>
            </a:r>
            <a:endParaRPr/>
          </a:p>
        </p:txBody>
      </p:sp>
      <p:pic>
        <p:nvPicPr>
          <p:cNvPr id="24" name="Google Shape;24;p17"/>
          <p:cNvPicPr preferRelativeResize="0"/>
          <p:nvPr/>
        </p:nvPicPr>
        <p:blipFill rotWithShape="1">
          <a:blip r:embed="rId2">
            <a:alphaModFix/>
          </a:blip>
          <a:srcRect b="0" l="0" r="0" t="0"/>
          <a:stretch/>
        </p:blipFill>
        <p:spPr>
          <a:xfrm>
            <a:off x="10868656" y="5585689"/>
            <a:ext cx="1221744" cy="1174153"/>
          </a:xfrm>
          <a:prstGeom prst="rect">
            <a:avLst/>
          </a:prstGeom>
          <a:noFill/>
          <a:ln>
            <a:noFill/>
          </a:ln>
        </p:spPr>
      </p:pic>
      <p:cxnSp>
        <p:nvCxnSpPr>
          <p:cNvPr id="25" name="Google Shape;25;p17"/>
          <p:cNvCxnSpPr/>
          <p:nvPr/>
        </p:nvCxnSpPr>
        <p:spPr>
          <a:xfrm flipH="1" rot="10800000">
            <a:off x="819811" y="1690688"/>
            <a:ext cx="10533989" cy="89"/>
          </a:xfrm>
          <a:prstGeom prst="straightConnector1">
            <a:avLst/>
          </a:prstGeom>
          <a:noFill/>
          <a:ln cap="flat" cmpd="sng" w="28575">
            <a:solidFill>
              <a:srgbClr val="39B54A"/>
            </a:solidFill>
            <a:prstDash val="solid"/>
            <a:miter lim="800000"/>
            <a:headEnd len="sm" w="sm" type="none"/>
            <a:tailEnd len="sm" w="sm" type="none"/>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Disposition classique titre et texte">
  <p:cSld name="1_Disposition classique titre et texte">
    <p:spTree>
      <p:nvGrpSpPr>
        <p:cNvPr id="26" name="Shape 26"/>
        <p:cNvGrpSpPr/>
        <p:nvPr/>
      </p:nvGrpSpPr>
      <p:grpSpPr>
        <a:xfrm>
          <a:off x="0" y="0"/>
          <a:ext cx="0" cy="0"/>
          <a:chOff x="0" y="0"/>
          <a:chExt cx="0" cy="0"/>
        </a:xfrm>
      </p:grpSpPr>
      <p:sp>
        <p:nvSpPr>
          <p:cNvPr id="27" name="Google Shape;27;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4400"/>
              <a:buFont typeface="Arial"/>
              <a:buNone/>
              <a:defRPr>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cxnSp>
        <p:nvCxnSpPr>
          <p:cNvPr id="28" name="Google Shape;28;p18"/>
          <p:cNvCxnSpPr/>
          <p:nvPr/>
        </p:nvCxnSpPr>
        <p:spPr>
          <a:xfrm flipH="1" rot="10800000">
            <a:off x="819811" y="1690688"/>
            <a:ext cx="10533989" cy="89"/>
          </a:xfrm>
          <a:prstGeom prst="straightConnector1">
            <a:avLst/>
          </a:prstGeom>
          <a:noFill/>
          <a:ln cap="flat" cmpd="sng" w="28575">
            <a:solidFill>
              <a:srgbClr val="39B54A"/>
            </a:solidFill>
            <a:prstDash val="solid"/>
            <a:miter lim="800000"/>
            <a:headEnd len="sm" w="sm" type="none"/>
            <a:tailEnd len="sm" w="sm" type="none"/>
          </a:ln>
        </p:spPr>
      </p:cxnSp>
      <p:sp>
        <p:nvSpPr>
          <p:cNvPr id="29" name="Google Shape;29;p18"/>
          <p:cNvSpPr txBox="1"/>
          <p:nvPr/>
        </p:nvSpPr>
        <p:spPr>
          <a:xfrm>
            <a:off x="838201" y="1954924"/>
            <a:ext cx="3052481" cy="2142125"/>
          </a:xfrm>
          <a:prstGeom prst="rect">
            <a:avLst/>
          </a:prstGeom>
          <a:noFill/>
          <a:ln>
            <a:noFill/>
          </a:ln>
        </p:spPr>
        <p:txBody>
          <a:bodyPr anchorCtr="0" anchor="t" bIns="45700" lIns="91425" spcFirstLastPara="1" rIns="91425" wrap="square" tIns="45700">
            <a:spAutoFit/>
          </a:bodyPr>
          <a:lstStyle/>
          <a:p>
            <a:pPr indent="0" lvl="0" marL="0" marR="0" rtl="0" algn="just">
              <a:lnSpc>
                <a:spcPct val="90000"/>
              </a:lnSpc>
              <a:spcBef>
                <a:spcPts val="0"/>
              </a:spcBef>
              <a:spcAft>
                <a:spcPts val="0"/>
              </a:spcAft>
              <a:buClr>
                <a:srgbClr val="39B54A"/>
              </a:buClr>
              <a:buSzPts val="2800"/>
              <a:buFont typeface="Arial"/>
              <a:buNone/>
            </a:pPr>
            <a:r>
              <a:rPr b="0" i="0" lang="fr-FR" sz="2800" u="none" cap="none" strike="noStrike">
                <a:solidFill>
                  <a:srgbClr val="39B54A"/>
                </a:solidFill>
                <a:latin typeface="Calibri"/>
                <a:ea typeface="Calibri"/>
                <a:cs typeface="Calibri"/>
                <a:sym typeface="Calibri"/>
              </a:rPr>
              <a:t>Titre</a:t>
            </a:r>
            <a:endParaRPr/>
          </a:p>
          <a:p>
            <a:pPr indent="0" lvl="0" marL="0" marR="0" rtl="0" algn="just">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just">
              <a:spcBef>
                <a:spcPts val="0"/>
              </a:spcBef>
              <a:spcAft>
                <a:spcPts val="0"/>
              </a:spcAft>
              <a:buNone/>
            </a:pPr>
            <a:r>
              <a:rPr b="0" i="0" lang="fr-FR" sz="1800" u="none" cap="none" strike="noStrike">
                <a:solidFill>
                  <a:schemeClr val="dk1"/>
                </a:solidFill>
                <a:latin typeface="Calibri"/>
                <a:ea typeface="Calibri"/>
                <a:cs typeface="Calibri"/>
                <a:sym typeface="Calibri"/>
              </a:rPr>
              <a:t>Zone de texte zone de texte zone de texte zone de texte zone de texte zone de texte zone de texte zone de texte zone de texte zone .</a:t>
            </a:r>
            <a:endParaRPr/>
          </a:p>
        </p:txBody>
      </p:sp>
      <p:pic>
        <p:nvPicPr>
          <p:cNvPr id="30" name="Google Shape;30;p18"/>
          <p:cNvPicPr preferRelativeResize="0"/>
          <p:nvPr/>
        </p:nvPicPr>
        <p:blipFill rotWithShape="1">
          <a:blip r:embed="rId2">
            <a:alphaModFix/>
          </a:blip>
          <a:srcRect b="0" l="0" r="0" t="0"/>
          <a:stretch/>
        </p:blipFill>
        <p:spPr>
          <a:xfrm>
            <a:off x="10868656" y="5585689"/>
            <a:ext cx="1221744" cy="1174153"/>
          </a:xfrm>
          <a:prstGeom prst="rect">
            <a:avLst/>
          </a:prstGeom>
          <a:noFill/>
          <a:ln>
            <a:noFill/>
          </a:ln>
        </p:spPr>
      </p:pic>
      <p:sp>
        <p:nvSpPr>
          <p:cNvPr id="31" name="Google Shape;31;p18"/>
          <p:cNvSpPr txBox="1"/>
          <p:nvPr/>
        </p:nvSpPr>
        <p:spPr>
          <a:xfrm>
            <a:off x="4569760" y="1954924"/>
            <a:ext cx="3052481" cy="2142125"/>
          </a:xfrm>
          <a:prstGeom prst="rect">
            <a:avLst/>
          </a:prstGeom>
          <a:noFill/>
          <a:ln>
            <a:noFill/>
          </a:ln>
        </p:spPr>
        <p:txBody>
          <a:bodyPr anchorCtr="0" anchor="t" bIns="45700" lIns="91425" spcFirstLastPara="1" rIns="91425" wrap="square" tIns="45700">
            <a:spAutoFit/>
          </a:bodyPr>
          <a:lstStyle/>
          <a:p>
            <a:pPr indent="0" lvl="0" marL="0" marR="0" rtl="0" algn="just">
              <a:lnSpc>
                <a:spcPct val="90000"/>
              </a:lnSpc>
              <a:spcBef>
                <a:spcPts val="0"/>
              </a:spcBef>
              <a:spcAft>
                <a:spcPts val="0"/>
              </a:spcAft>
              <a:buClr>
                <a:srgbClr val="39B54A"/>
              </a:buClr>
              <a:buSzPts val="2800"/>
              <a:buFont typeface="Arial"/>
              <a:buNone/>
            </a:pPr>
            <a:r>
              <a:rPr b="0" i="0" lang="fr-FR" sz="2800" u="none" cap="none" strike="noStrike">
                <a:solidFill>
                  <a:srgbClr val="39B54A"/>
                </a:solidFill>
                <a:latin typeface="Calibri"/>
                <a:ea typeface="Calibri"/>
                <a:cs typeface="Calibri"/>
                <a:sym typeface="Calibri"/>
              </a:rPr>
              <a:t>Titre</a:t>
            </a:r>
            <a:endParaRPr/>
          </a:p>
          <a:p>
            <a:pPr indent="0" lvl="0" marL="0" marR="0" rtl="0" algn="just">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just">
              <a:spcBef>
                <a:spcPts val="0"/>
              </a:spcBef>
              <a:spcAft>
                <a:spcPts val="0"/>
              </a:spcAft>
              <a:buNone/>
            </a:pPr>
            <a:r>
              <a:rPr b="0" i="0" lang="fr-FR" sz="1800" u="none" cap="none" strike="noStrike">
                <a:solidFill>
                  <a:schemeClr val="dk1"/>
                </a:solidFill>
                <a:latin typeface="Calibri"/>
                <a:ea typeface="Calibri"/>
                <a:cs typeface="Calibri"/>
                <a:sym typeface="Calibri"/>
              </a:rPr>
              <a:t>Zone de texte zone de texte zone de texte zone de texte zone de texte zone de texte zone de texte zone de texte zone de texte zone .</a:t>
            </a:r>
            <a:endParaRPr/>
          </a:p>
        </p:txBody>
      </p:sp>
      <p:sp>
        <p:nvSpPr>
          <p:cNvPr id="32" name="Google Shape;32;p18"/>
          <p:cNvSpPr txBox="1"/>
          <p:nvPr/>
        </p:nvSpPr>
        <p:spPr>
          <a:xfrm>
            <a:off x="8301320" y="1954924"/>
            <a:ext cx="3052481" cy="2142125"/>
          </a:xfrm>
          <a:prstGeom prst="rect">
            <a:avLst/>
          </a:prstGeom>
          <a:noFill/>
          <a:ln>
            <a:noFill/>
          </a:ln>
        </p:spPr>
        <p:txBody>
          <a:bodyPr anchorCtr="0" anchor="t" bIns="45700" lIns="91425" spcFirstLastPara="1" rIns="91425" wrap="square" tIns="45700">
            <a:spAutoFit/>
          </a:bodyPr>
          <a:lstStyle/>
          <a:p>
            <a:pPr indent="0" lvl="0" marL="0" marR="0" rtl="0" algn="just">
              <a:lnSpc>
                <a:spcPct val="90000"/>
              </a:lnSpc>
              <a:spcBef>
                <a:spcPts val="0"/>
              </a:spcBef>
              <a:spcAft>
                <a:spcPts val="0"/>
              </a:spcAft>
              <a:buClr>
                <a:srgbClr val="39B54A"/>
              </a:buClr>
              <a:buSzPts val="2800"/>
              <a:buFont typeface="Arial"/>
              <a:buNone/>
            </a:pPr>
            <a:r>
              <a:rPr b="0" i="0" lang="fr-FR" sz="2800" u="none" cap="none" strike="noStrike">
                <a:solidFill>
                  <a:srgbClr val="39B54A"/>
                </a:solidFill>
                <a:latin typeface="Calibri"/>
                <a:ea typeface="Calibri"/>
                <a:cs typeface="Calibri"/>
                <a:sym typeface="Calibri"/>
              </a:rPr>
              <a:t>Titre</a:t>
            </a:r>
            <a:endParaRPr/>
          </a:p>
          <a:p>
            <a:pPr indent="0" lvl="0" marL="0" marR="0" rtl="0" algn="just">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just">
              <a:spcBef>
                <a:spcPts val="0"/>
              </a:spcBef>
              <a:spcAft>
                <a:spcPts val="0"/>
              </a:spcAft>
              <a:buNone/>
            </a:pPr>
            <a:r>
              <a:rPr b="0" i="0" lang="fr-FR" sz="1800" u="none" cap="none" strike="noStrike">
                <a:solidFill>
                  <a:schemeClr val="dk1"/>
                </a:solidFill>
                <a:latin typeface="Calibri"/>
                <a:ea typeface="Calibri"/>
                <a:cs typeface="Calibri"/>
                <a:sym typeface="Calibri"/>
              </a:rPr>
              <a:t>Zone de texte zone de texte zone de texte zone de texte zone de texte zone de texte zone de texte zone de texte zone de texte zone .</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sposition simple titre et image">
  <p:cSld name="Disposition simple titre et image">
    <p:spTree>
      <p:nvGrpSpPr>
        <p:cNvPr id="33" name="Shape 33"/>
        <p:cNvGrpSpPr/>
        <p:nvPr/>
      </p:nvGrpSpPr>
      <p:grpSpPr>
        <a:xfrm>
          <a:off x="0" y="0"/>
          <a:ext cx="0" cy="0"/>
          <a:chOff x="0" y="0"/>
          <a:chExt cx="0" cy="0"/>
        </a:xfrm>
      </p:grpSpPr>
      <p:pic>
        <p:nvPicPr>
          <p:cNvPr id="34" name="Google Shape;34;p19"/>
          <p:cNvPicPr preferRelativeResize="0"/>
          <p:nvPr/>
        </p:nvPicPr>
        <p:blipFill rotWithShape="1">
          <a:blip r:embed="rId2">
            <a:alphaModFix/>
          </a:blip>
          <a:srcRect b="0" l="0" r="0" t="0"/>
          <a:stretch/>
        </p:blipFill>
        <p:spPr>
          <a:xfrm>
            <a:off x="10868656" y="5585689"/>
            <a:ext cx="1221744" cy="1174153"/>
          </a:xfrm>
          <a:prstGeom prst="rect">
            <a:avLst/>
          </a:prstGeom>
          <a:noFill/>
          <a:ln>
            <a:noFill/>
          </a:ln>
        </p:spPr>
      </p:pic>
      <p:cxnSp>
        <p:nvCxnSpPr>
          <p:cNvPr id="35" name="Google Shape;35;p19"/>
          <p:cNvCxnSpPr/>
          <p:nvPr/>
        </p:nvCxnSpPr>
        <p:spPr>
          <a:xfrm flipH="1" rot="10800000">
            <a:off x="819811" y="1690688"/>
            <a:ext cx="10533989" cy="89"/>
          </a:xfrm>
          <a:prstGeom prst="straightConnector1">
            <a:avLst/>
          </a:prstGeom>
          <a:noFill/>
          <a:ln cap="flat" cmpd="sng" w="28575">
            <a:solidFill>
              <a:srgbClr val="39B54A"/>
            </a:solidFill>
            <a:prstDash val="solid"/>
            <a:miter lim="800000"/>
            <a:headEnd len="sm" w="sm" type="none"/>
            <a:tailEnd len="sm" w="sm" type="none"/>
          </a:ln>
        </p:spPr>
      </p:cxnSp>
      <p:sp>
        <p:nvSpPr>
          <p:cNvPr id="36" name="Google Shape;36;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4400"/>
              <a:buFont typeface="Arial"/>
              <a:buNone/>
              <a:defRPr>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7" name="Google Shape;37;p19"/>
          <p:cNvSpPr txBox="1"/>
          <p:nvPr>
            <p:ph idx="1" type="body"/>
          </p:nvPr>
        </p:nvSpPr>
        <p:spPr>
          <a:xfrm>
            <a:off x="819811" y="1950726"/>
            <a:ext cx="10515600" cy="4222039"/>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39B54A"/>
              </a:buClr>
              <a:buSzPts val="2800"/>
              <a:buNone/>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Disposition personnalisée">
  <p:cSld name="3_Disposition personnalisée">
    <p:spTree>
      <p:nvGrpSpPr>
        <p:cNvPr id="38" name="Shape 38"/>
        <p:cNvGrpSpPr/>
        <p:nvPr/>
      </p:nvGrpSpPr>
      <p:grpSpPr>
        <a:xfrm>
          <a:off x="0" y="0"/>
          <a:ext cx="0" cy="0"/>
          <a:chOff x="0" y="0"/>
          <a:chExt cx="0" cy="0"/>
        </a:xfrm>
      </p:grpSpPr>
      <p:sp>
        <p:nvSpPr>
          <p:cNvPr id="39" name="Google Shape;39;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4400"/>
              <a:buFont typeface="Arial"/>
              <a:buNone/>
              <a:defRPr>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cxnSp>
        <p:nvCxnSpPr>
          <p:cNvPr id="40" name="Google Shape;40;p20"/>
          <p:cNvCxnSpPr/>
          <p:nvPr/>
        </p:nvCxnSpPr>
        <p:spPr>
          <a:xfrm flipH="1" rot="10800000">
            <a:off x="819811" y="1690688"/>
            <a:ext cx="10533989" cy="89"/>
          </a:xfrm>
          <a:prstGeom prst="straightConnector1">
            <a:avLst/>
          </a:prstGeom>
          <a:noFill/>
          <a:ln cap="flat" cmpd="sng" w="28575">
            <a:solidFill>
              <a:schemeClr val="accent6"/>
            </a:solidFill>
            <a:prstDash val="solid"/>
            <a:miter lim="800000"/>
            <a:headEnd len="sm" w="sm" type="none"/>
            <a:tailEnd len="sm" w="sm" type="none"/>
          </a:ln>
        </p:spPr>
      </p:cxnSp>
      <p:pic>
        <p:nvPicPr>
          <p:cNvPr id="41" name="Google Shape;41;p20"/>
          <p:cNvPicPr preferRelativeResize="0"/>
          <p:nvPr/>
        </p:nvPicPr>
        <p:blipFill rotWithShape="1">
          <a:blip r:embed="rId2">
            <a:alphaModFix/>
          </a:blip>
          <a:srcRect b="0" l="0" r="0" t="0"/>
          <a:stretch/>
        </p:blipFill>
        <p:spPr>
          <a:xfrm>
            <a:off x="10868656" y="5585689"/>
            <a:ext cx="1221744" cy="1174153"/>
          </a:xfrm>
          <a:prstGeom prst="rect">
            <a:avLst/>
          </a:prstGeom>
          <a:noFill/>
          <a:ln>
            <a:noFill/>
          </a:ln>
        </p:spPr>
      </p:pic>
      <p:grpSp>
        <p:nvGrpSpPr>
          <p:cNvPr id="42" name="Google Shape;42;p20"/>
          <p:cNvGrpSpPr/>
          <p:nvPr/>
        </p:nvGrpSpPr>
        <p:grpSpPr>
          <a:xfrm>
            <a:off x="847106" y="3189770"/>
            <a:ext cx="10448456" cy="1010606"/>
            <a:chOff x="819810" y="3476375"/>
            <a:chExt cx="10448456" cy="1010606"/>
          </a:xfrm>
        </p:grpSpPr>
        <p:cxnSp>
          <p:nvCxnSpPr>
            <p:cNvPr id="43" name="Google Shape;43;p20"/>
            <p:cNvCxnSpPr>
              <a:endCxn id="44" idx="6"/>
            </p:cNvCxnSpPr>
            <p:nvPr/>
          </p:nvCxnSpPr>
          <p:spPr>
            <a:xfrm flipH="1" rot="10800000">
              <a:off x="838166" y="3959403"/>
              <a:ext cx="10430100" cy="35700"/>
            </a:xfrm>
            <a:prstGeom prst="straightConnector1">
              <a:avLst/>
            </a:prstGeom>
            <a:noFill/>
            <a:ln cap="flat" cmpd="sng" w="28575">
              <a:solidFill>
                <a:schemeClr val="accent6"/>
              </a:solidFill>
              <a:prstDash val="solid"/>
              <a:miter lim="800000"/>
              <a:headEnd len="sm" w="sm" type="none"/>
              <a:tailEnd len="sm" w="sm" type="none"/>
            </a:ln>
          </p:spPr>
        </p:cxnSp>
        <p:sp>
          <p:nvSpPr>
            <p:cNvPr id="45" name="Google Shape;45;p20"/>
            <p:cNvSpPr/>
            <p:nvPr/>
          </p:nvSpPr>
          <p:spPr>
            <a:xfrm>
              <a:off x="819810" y="3520926"/>
              <a:ext cx="966708" cy="966055"/>
            </a:xfrm>
            <a:prstGeom prst="ellipse">
              <a:avLst/>
            </a:prstGeom>
            <a:solidFill>
              <a:schemeClr val="lt2"/>
            </a:solidFill>
            <a:ln cap="flat" cmpd="sng" w="12700">
              <a:solidFill>
                <a:schemeClr val="accent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6" name="Google Shape;46;p20"/>
            <p:cNvSpPr/>
            <p:nvPr/>
          </p:nvSpPr>
          <p:spPr>
            <a:xfrm>
              <a:off x="3190247" y="3520926"/>
              <a:ext cx="966708" cy="966055"/>
            </a:xfrm>
            <a:prstGeom prst="ellipse">
              <a:avLst/>
            </a:prstGeom>
            <a:solidFill>
              <a:schemeClr val="lt2"/>
            </a:solidFill>
            <a:ln cap="flat" cmpd="sng" w="12700">
              <a:solidFill>
                <a:schemeClr val="accent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7" name="Google Shape;47;p20"/>
            <p:cNvSpPr/>
            <p:nvPr/>
          </p:nvSpPr>
          <p:spPr>
            <a:xfrm>
              <a:off x="5560684" y="3512160"/>
              <a:ext cx="966708" cy="966055"/>
            </a:xfrm>
            <a:prstGeom prst="ellipse">
              <a:avLst/>
            </a:prstGeom>
            <a:solidFill>
              <a:schemeClr val="lt2"/>
            </a:solidFill>
            <a:ln cap="flat" cmpd="sng" w="12700">
              <a:solidFill>
                <a:schemeClr val="accent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8" name="Google Shape;48;p20"/>
            <p:cNvSpPr/>
            <p:nvPr/>
          </p:nvSpPr>
          <p:spPr>
            <a:xfrm>
              <a:off x="7931121" y="3520926"/>
              <a:ext cx="966708" cy="966055"/>
            </a:xfrm>
            <a:prstGeom prst="ellipse">
              <a:avLst/>
            </a:prstGeom>
            <a:solidFill>
              <a:schemeClr val="lt2"/>
            </a:solidFill>
            <a:ln cap="flat" cmpd="sng" w="12700">
              <a:solidFill>
                <a:schemeClr val="accent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4" name="Google Shape;44;p20"/>
            <p:cNvSpPr/>
            <p:nvPr/>
          </p:nvSpPr>
          <p:spPr>
            <a:xfrm>
              <a:off x="10301558" y="3476375"/>
              <a:ext cx="966708" cy="966055"/>
            </a:xfrm>
            <a:prstGeom prst="ellipse">
              <a:avLst/>
            </a:prstGeom>
            <a:solidFill>
              <a:schemeClr val="lt2"/>
            </a:solidFill>
            <a:ln cap="flat" cmpd="sng" w="12700">
              <a:solidFill>
                <a:schemeClr val="accent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
        <p:nvSpPr>
          <p:cNvPr id="49" name="Google Shape;49;p20"/>
          <p:cNvSpPr txBox="1"/>
          <p:nvPr/>
        </p:nvSpPr>
        <p:spPr>
          <a:xfrm>
            <a:off x="819811" y="4696041"/>
            <a:ext cx="2171039" cy="110799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fr-FR" sz="2800" u="none" cap="none" strike="noStrike">
                <a:solidFill>
                  <a:schemeClr val="accent6"/>
                </a:solidFill>
                <a:latin typeface="Arial"/>
                <a:ea typeface="Arial"/>
                <a:cs typeface="Arial"/>
                <a:sym typeface="Arial"/>
              </a:rPr>
              <a:t>STEP 1</a:t>
            </a:r>
            <a:endParaRPr/>
          </a:p>
          <a:p>
            <a:pPr indent="0" lvl="0" marL="0" marR="0" rtl="0" algn="l">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fr-FR" sz="1800" u="none" cap="none" strike="noStrike">
                <a:solidFill>
                  <a:schemeClr val="dk1"/>
                </a:solidFill>
                <a:latin typeface="Calibri"/>
                <a:ea typeface="Calibri"/>
                <a:cs typeface="Calibri"/>
                <a:sym typeface="Calibri"/>
              </a:rPr>
              <a:t>Zone de texte</a:t>
            </a:r>
            <a:endParaRPr/>
          </a:p>
        </p:txBody>
      </p:sp>
      <p:sp>
        <p:nvSpPr>
          <p:cNvPr id="50" name="Google Shape;50;p20"/>
          <p:cNvSpPr txBox="1"/>
          <p:nvPr/>
        </p:nvSpPr>
        <p:spPr>
          <a:xfrm>
            <a:off x="3166970" y="4696041"/>
            <a:ext cx="1805080" cy="107721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fr-FR" sz="2800" u="none" cap="none" strike="noStrike">
                <a:solidFill>
                  <a:schemeClr val="accent6"/>
                </a:solidFill>
                <a:latin typeface="Arial"/>
                <a:ea typeface="Arial"/>
                <a:cs typeface="Arial"/>
                <a:sym typeface="Arial"/>
              </a:rPr>
              <a:t>STEP 2</a:t>
            </a:r>
            <a:endParaRPr/>
          </a:p>
          <a:p>
            <a:pPr indent="0" lvl="0" marL="0" marR="0" rtl="0" algn="l">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fr-FR" sz="1800" u="none" cap="none" strike="noStrike">
                <a:solidFill>
                  <a:schemeClr val="dk1"/>
                </a:solidFill>
                <a:latin typeface="Calibri"/>
                <a:ea typeface="Calibri"/>
                <a:cs typeface="Calibri"/>
                <a:sym typeface="Calibri"/>
              </a:rPr>
              <a:t>Zone de texte</a:t>
            </a:r>
            <a:endParaRPr/>
          </a:p>
        </p:txBody>
      </p:sp>
      <p:sp>
        <p:nvSpPr>
          <p:cNvPr id="51" name="Google Shape;51;p20"/>
          <p:cNvSpPr txBox="1"/>
          <p:nvPr/>
        </p:nvSpPr>
        <p:spPr>
          <a:xfrm>
            <a:off x="5514130" y="4664755"/>
            <a:ext cx="1805080" cy="135421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accent6"/>
              </a:buClr>
              <a:buSzPts val="2800"/>
              <a:buFont typeface="Arial"/>
              <a:buNone/>
            </a:pPr>
            <a:r>
              <a:rPr b="0" i="0" lang="fr-FR" sz="2800" u="none" cap="none" strike="noStrike">
                <a:solidFill>
                  <a:schemeClr val="accent6"/>
                </a:solidFill>
                <a:latin typeface="Arial"/>
                <a:ea typeface="Arial"/>
                <a:cs typeface="Arial"/>
                <a:sym typeface="Arial"/>
              </a:rPr>
              <a:t>STEP 3</a:t>
            </a:r>
            <a:endParaRPr/>
          </a:p>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800"/>
              <a:buFont typeface="Calibri"/>
              <a:buNone/>
            </a:pPr>
            <a:r>
              <a:rPr b="0" i="0" lang="fr-FR" sz="1800" u="none" cap="none" strike="noStrike">
                <a:solidFill>
                  <a:schemeClr val="dk1"/>
                </a:solidFill>
                <a:latin typeface="Calibri"/>
                <a:ea typeface="Calibri"/>
                <a:cs typeface="Calibri"/>
                <a:sym typeface="Calibri"/>
              </a:rPr>
              <a:t>Zone de texte</a:t>
            </a:r>
            <a:endParaRPr/>
          </a:p>
          <a:p>
            <a:pPr indent="0" lvl="0" marL="0" marR="0" rtl="0" algn="l">
              <a:spcBef>
                <a:spcPts val="0"/>
              </a:spcBef>
              <a:spcAft>
                <a:spcPts val="0"/>
              </a:spcAft>
              <a:buNone/>
            </a:pPr>
            <a:r>
              <a:t/>
            </a:r>
            <a:endParaRPr sz="1800">
              <a:solidFill>
                <a:schemeClr val="accent6"/>
              </a:solidFill>
              <a:latin typeface="Arial"/>
              <a:ea typeface="Arial"/>
              <a:cs typeface="Arial"/>
              <a:sym typeface="Arial"/>
            </a:endParaRPr>
          </a:p>
        </p:txBody>
      </p:sp>
      <p:sp>
        <p:nvSpPr>
          <p:cNvPr id="52" name="Google Shape;52;p20"/>
          <p:cNvSpPr txBox="1"/>
          <p:nvPr/>
        </p:nvSpPr>
        <p:spPr>
          <a:xfrm>
            <a:off x="7741171" y="4647619"/>
            <a:ext cx="1805080" cy="135421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accent6"/>
              </a:buClr>
              <a:buSzPts val="2800"/>
              <a:buFont typeface="Arial"/>
              <a:buNone/>
            </a:pPr>
            <a:r>
              <a:rPr b="0" i="0" lang="fr-FR" sz="2800" u="none" cap="none" strike="noStrike">
                <a:solidFill>
                  <a:schemeClr val="accent6"/>
                </a:solidFill>
                <a:latin typeface="Arial"/>
                <a:ea typeface="Arial"/>
                <a:cs typeface="Arial"/>
                <a:sym typeface="Arial"/>
              </a:rPr>
              <a:t>STEP 4</a:t>
            </a:r>
            <a:endParaRPr/>
          </a:p>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800"/>
              <a:buFont typeface="Calibri"/>
              <a:buNone/>
            </a:pPr>
            <a:r>
              <a:rPr b="0" i="0" lang="fr-FR" sz="1800" u="none" cap="none" strike="noStrike">
                <a:solidFill>
                  <a:schemeClr val="dk1"/>
                </a:solidFill>
                <a:latin typeface="Calibri"/>
                <a:ea typeface="Calibri"/>
                <a:cs typeface="Calibri"/>
                <a:sym typeface="Calibri"/>
              </a:rPr>
              <a:t>Zone de texte</a:t>
            </a:r>
            <a:endParaRPr/>
          </a:p>
          <a:p>
            <a:pPr indent="0" lvl="0" marL="0" marR="0" rtl="0" algn="l">
              <a:spcBef>
                <a:spcPts val="0"/>
              </a:spcBef>
              <a:spcAft>
                <a:spcPts val="0"/>
              </a:spcAft>
              <a:buNone/>
            </a:pPr>
            <a:r>
              <a:t/>
            </a:r>
            <a:endParaRPr sz="1800">
              <a:solidFill>
                <a:schemeClr val="accent6"/>
              </a:solidFill>
              <a:latin typeface="Arial"/>
              <a:ea typeface="Arial"/>
              <a:cs typeface="Arial"/>
              <a:sym typeface="Arial"/>
            </a:endParaRPr>
          </a:p>
        </p:txBody>
      </p:sp>
      <p:sp>
        <p:nvSpPr>
          <p:cNvPr id="53" name="Google Shape;53;p20"/>
          <p:cNvSpPr txBox="1"/>
          <p:nvPr/>
        </p:nvSpPr>
        <p:spPr>
          <a:xfrm>
            <a:off x="9968213" y="4638853"/>
            <a:ext cx="1805080" cy="135421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accent6"/>
              </a:buClr>
              <a:buSzPts val="2800"/>
              <a:buFont typeface="Arial"/>
              <a:buNone/>
            </a:pPr>
            <a:r>
              <a:rPr b="0" i="0" lang="fr-FR" sz="2800" u="none" cap="none" strike="noStrike">
                <a:solidFill>
                  <a:schemeClr val="accent6"/>
                </a:solidFill>
                <a:latin typeface="Arial"/>
                <a:ea typeface="Arial"/>
                <a:cs typeface="Arial"/>
                <a:sym typeface="Arial"/>
              </a:rPr>
              <a:t>STEP 5</a:t>
            </a:r>
            <a:endParaRPr/>
          </a:p>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800"/>
              <a:buFont typeface="Calibri"/>
              <a:buNone/>
            </a:pPr>
            <a:r>
              <a:rPr b="0" i="0" lang="fr-FR" sz="1800" u="none" cap="none" strike="noStrike">
                <a:solidFill>
                  <a:schemeClr val="dk1"/>
                </a:solidFill>
                <a:latin typeface="Calibri"/>
                <a:ea typeface="Calibri"/>
                <a:cs typeface="Calibri"/>
                <a:sym typeface="Calibri"/>
              </a:rPr>
              <a:t>Zone de texte</a:t>
            </a:r>
            <a:endParaRPr/>
          </a:p>
          <a:p>
            <a:pPr indent="0" lvl="0" marL="0" marR="0" rtl="0" algn="l">
              <a:spcBef>
                <a:spcPts val="0"/>
              </a:spcBef>
              <a:spcAft>
                <a:spcPts val="0"/>
              </a:spcAft>
              <a:buNone/>
            </a:pPr>
            <a:r>
              <a:t/>
            </a:r>
            <a:endParaRPr sz="1800">
              <a:solidFill>
                <a:schemeClr val="accent6"/>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sposition côté">
  <p:cSld name="Disposition côté">
    <p:spTree>
      <p:nvGrpSpPr>
        <p:cNvPr id="54" name="Shape 54"/>
        <p:cNvGrpSpPr/>
        <p:nvPr/>
      </p:nvGrpSpPr>
      <p:grpSpPr>
        <a:xfrm>
          <a:off x="0" y="0"/>
          <a:ext cx="0" cy="0"/>
          <a:chOff x="0" y="0"/>
          <a:chExt cx="0" cy="0"/>
        </a:xfrm>
      </p:grpSpPr>
      <p:sp>
        <p:nvSpPr>
          <p:cNvPr id="55" name="Google Shape;55;p21"/>
          <p:cNvSpPr txBox="1"/>
          <p:nvPr>
            <p:ph type="title"/>
          </p:nvPr>
        </p:nvSpPr>
        <p:spPr>
          <a:xfrm>
            <a:off x="838200" y="365125"/>
            <a:ext cx="50292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4400"/>
              <a:buFont typeface="Arial"/>
              <a:buNone/>
              <a:defRPr>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cxnSp>
        <p:nvCxnSpPr>
          <p:cNvPr id="56" name="Google Shape;56;p21"/>
          <p:cNvCxnSpPr/>
          <p:nvPr/>
        </p:nvCxnSpPr>
        <p:spPr>
          <a:xfrm>
            <a:off x="6096000" y="365125"/>
            <a:ext cx="0" cy="5921375"/>
          </a:xfrm>
          <a:prstGeom prst="straightConnector1">
            <a:avLst/>
          </a:prstGeom>
          <a:noFill/>
          <a:ln cap="flat" cmpd="sng" w="28575">
            <a:solidFill>
              <a:srgbClr val="39B54A"/>
            </a:solidFill>
            <a:prstDash val="solid"/>
            <a:miter lim="800000"/>
            <a:headEnd len="sm" w="sm" type="none"/>
            <a:tailEnd len="sm" w="sm" type="none"/>
          </a:ln>
        </p:spPr>
      </p:cxnSp>
      <p:sp>
        <p:nvSpPr>
          <p:cNvPr id="57" name="Google Shape;57;p21"/>
          <p:cNvSpPr txBox="1"/>
          <p:nvPr/>
        </p:nvSpPr>
        <p:spPr>
          <a:xfrm>
            <a:off x="6454589" y="365125"/>
            <a:ext cx="4899211" cy="2806922"/>
          </a:xfrm>
          <a:prstGeom prst="rect">
            <a:avLst/>
          </a:prstGeom>
          <a:noFill/>
          <a:ln>
            <a:noFill/>
          </a:ln>
        </p:spPr>
        <p:txBody>
          <a:bodyPr anchorCtr="0" anchor="t" bIns="45700" lIns="91425" spcFirstLastPara="1" rIns="91425" wrap="square" tIns="45700">
            <a:spAutoFit/>
          </a:bodyPr>
          <a:lstStyle/>
          <a:p>
            <a:pPr indent="0" lvl="0" marL="0" marR="0" rtl="0" algn="just">
              <a:lnSpc>
                <a:spcPct val="90000"/>
              </a:lnSpc>
              <a:spcBef>
                <a:spcPts val="0"/>
              </a:spcBef>
              <a:spcAft>
                <a:spcPts val="0"/>
              </a:spcAft>
              <a:buClr>
                <a:srgbClr val="39B54A"/>
              </a:buClr>
              <a:buSzPts val="2800"/>
              <a:buFont typeface="Arial"/>
              <a:buNone/>
            </a:pPr>
            <a:r>
              <a:rPr b="0" i="0" lang="fr-FR" sz="2800" u="none" cap="none" strike="noStrike">
                <a:solidFill>
                  <a:srgbClr val="39B54A"/>
                </a:solidFill>
                <a:latin typeface="Calibri"/>
                <a:ea typeface="Calibri"/>
                <a:cs typeface="Calibri"/>
                <a:sym typeface="Calibri"/>
              </a:rPr>
              <a:t>Cliquez pour modifier les styles du texte du masque</a:t>
            </a:r>
            <a:endParaRPr/>
          </a:p>
          <a:p>
            <a:pPr indent="0" lvl="0" marL="0" marR="0" rtl="0" algn="just">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just">
              <a:spcBef>
                <a:spcPts val="0"/>
              </a:spcBef>
              <a:spcAft>
                <a:spcPts val="0"/>
              </a:spcAft>
              <a:buNone/>
            </a:pPr>
            <a:r>
              <a:rPr lang="fr-FR" sz="1800">
                <a:solidFill>
                  <a:schemeClr val="dk1"/>
                </a:solidFill>
                <a:latin typeface="Calibri"/>
                <a:ea typeface="Calibri"/>
                <a:cs typeface="Calibri"/>
                <a:sym typeface="Calibri"/>
              </a:rPr>
              <a:t>Zone de texte zone de texte zone de texte zone de texte zone de texte zone de texte zone de texte zone de texte zone de texte zone de texte zone de texte zone.</a:t>
            </a:r>
            <a:endParaRPr/>
          </a:p>
          <a:p>
            <a:pPr indent="0" lvl="0" marL="0" marR="0" rtl="0" algn="just">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just">
              <a:spcBef>
                <a:spcPts val="0"/>
              </a:spcBef>
              <a:spcAft>
                <a:spcPts val="0"/>
              </a:spcAft>
              <a:buNone/>
            </a:pPr>
            <a:r>
              <a:rPr lang="fr-FR" sz="1800">
                <a:solidFill>
                  <a:schemeClr val="dk1"/>
                </a:solidFill>
                <a:latin typeface="Calibri"/>
                <a:ea typeface="Calibri"/>
                <a:cs typeface="Calibri"/>
                <a:sym typeface="Calibri"/>
              </a:rPr>
              <a:t>Zone de texte zone de texte zone de texte.</a:t>
            </a:r>
            <a:endParaRPr/>
          </a:p>
        </p:txBody>
      </p:sp>
      <p:pic>
        <p:nvPicPr>
          <p:cNvPr id="58" name="Google Shape;58;p21"/>
          <p:cNvPicPr preferRelativeResize="0"/>
          <p:nvPr/>
        </p:nvPicPr>
        <p:blipFill rotWithShape="1">
          <a:blip r:embed="rId2">
            <a:alphaModFix/>
          </a:blip>
          <a:srcRect b="0" l="0" r="0" t="0"/>
          <a:stretch/>
        </p:blipFill>
        <p:spPr>
          <a:xfrm>
            <a:off x="10868656" y="5585689"/>
            <a:ext cx="1221744" cy="1174153"/>
          </a:xfrm>
          <a:prstGeom prst="rect">
            <a:avLst/>
          </a:prstGeom>
          <a:noFill/>
          <a:ln>
            <a:noFill/>
          </a:ln>
        </p:spPr>
      </p:pic>
      <p:sp>
        <p:nvSpPr>
          <p:cNvPr id="59" name="Google Shape;59;p21"/>
          <p:cNvSpPr txBox="1"/>
          <p:nvPr/>
        </p:nvSpPr>
        <p:spPr>
          <a:xfrm>
            <a:off x="6454588" y="3429000"/>
            <a:ext cx="4899211" cy="2252924"/>
          </a:xfrm>
          <a:prstGeom prst="rect">
            <a:avLst/>
          </a:prstGeom>
          <a:noFill/>
          <a:ln>
            <a:noFill/>
          </a:ln>
        </p:spPr>
        <p:txBody>
          <a:bodyPr anchorCtr="0" anchor="t" bIns="45700" lIns="91425" spcFirstLastPara="1" rIns="91425" wrap="square" tIns="45700">
            <a:spAutoFit/>
          </a:bodyPr>
          <a:lstStyle/>
          <a:p>
            <a:pPr indent="0" lvl="0" marL="0" marR="0" rtl="0" algn="just">
              <a:lnSpc>
                <a:spcPct val="90000"/>
              </a:lnSpc>
              <a:spcBef>
                <a:spcPts val="0"/>
              </a:spcBef>
              <a:spcAft>
                <a:spcPts val="0"/>
              </a:spcAft>
              <a:buClr>
                <a:srgbClr val="39B54A"/>
              </a:buClr>
              <a:buSzPts val="2800"/>
              <a:buFont typeface="Arial"/>
              <a:buNone/>
            </a:pPr>
            <a:r>
              <a:rPr b="0" i="0" lang="fr-FR" sz="2800" u="none" cap="none" strike="noStrike">
                <a:solidFill>
                  <a:srgbClr val="39B54A"/>
                </a:solidFill>
                <a:latin typeface="Calibri"/>
                <a:ea typeface="Calibri"/>
                <a:cs typeface="Calibri"/>
                <a:sym typeface="Calibri"/>
              </a:rPr>
              <a:t>Cliquez pour modifier les styles du texte du masque</a:t>
            </a:r>
            <a:endParaRPr/>
          </a:p>
          <a:p>
            <a:pPr indent="0" lvl="0" marL="0" marR="0" rtl="0" algn="just">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just">
              <a:spcBef>
                <a:spcPts val="0"/>
              </a:spcBef>
              <a:spcAft>
                <a:spcPts val="0"/>
              </a:spcAft>
              <a:buNone/>
            </a:pPr>
            <a:r>
              <a:rPr lang="fr-FR" sz="1800">
                <a:solidFill>
                  <a:schemeClr val="dk1"/>
                </a:solidFill>
                <a:latin typeface="Calibri"/>
                <a:ea typeface="Calibri"/>
                <a:cs typeface="Calibri"/>
                <a:sym typeface="Calibri"/>
              </a:rPr>
              <a:t>Zone de texte zone de texte zone de texte zone de texte zone de texte zone de texte zone de texte zone de texte zone de texte zone de texte zone de texte zone.</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sposition personnalisée">
  <p:cSld name="Disposition personnalisée">
    <p:spTree>
      <p:nvGrpSpPr>
        <p:cNvPr id="60" name="Shape 60"/>
        <p:cNvGrpSpPr/>
        <p:nvPr/>
      </p:nvGrpSpPr>
      <p:grpSpPr>
        <a:xfrm>
          <a:off x="0" y="0"/>
          <a:ext cx="0" cy="0"/>
          <a:chOff x="0" y="0"/>
          <a:chExt cx="0" cy="0"/>
        </a:xfrm>
      </p:grpSpPr>
      <p:sp>
        <p:nvSpPr>
          <p:cNvPr id="61" name="Google Shape;61;p22"/>
          <p:cNvSpPr txBox="1"/>
          <p:nvPr>
            <p:ph type="title"/>
          </p:nvPr>
        </p:nvSpPr>
        <p:spPr>
          <a:xfrm>
            <a:off x="838200" y="1199315"/>
            <a:ext cx="50292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4400"/>
              <a:buFont typeface="Arial"/>
              <a:buNone/>
              <a:defRPr>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cxnSp>
        <p:nvCxnSpPr>
          <p:cNvPr id="62" name="Google Shape;62;p22"/>
          <p:cNvCxnSpPr/>
          <p:nvPr/>
        </p:nvCxnSpPr>
        <p:spPr>
          <a:xfrm>
            <a:off x="6096000" y="365125"/>
            <a:ext cx="0" cy="5921375"/>
          </a:xfrm>
          <a:prstGeom prst="straightConnector1">
            <a:avLst/>
          </a:prstGeom>
          <a:noFill/>
          <a:ln cap="flat" cmpd="sng" w="28575">
            <a:solidFill>
              <a:srgbClr val="39B54A"/>
            </a:solidFill>
            <a:prstDash val="solid"/>
            <a:miter lim="800000"/>
            <a:headEnd len="sm" w="sm" type="none"/>
            <a:tailEnd len="sm" w="sm" type="none"/>
          </a:ln>
        </p:spPr>
      </p:cxnSp>
      <p:sp>
        <p:nvSpPr>
          <p:cNvPr id="63" name="Google Shape;63;p22"/>
          <p:cNvSpPr txBox="1"/>
          <p:nvPr/>
        </p:nvSpPr>
        <p:spPr>
          <a:xfrm>
            <a:off x="838200" y="2991101"/>
            <a:ext cx="5029200" cy="2862322"/>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fr-FR" sz="1800">
                <a:solidFill>
                  <a:schemeClr val="dk1"/>
                </a:solidFill>
                <a:latin typeface="Calibri"/>
                <a:ea typeface="Calibri"/>
                <a:cs typeface="Calibri"/>
                <a:sym typeface="Calibri"/>
              </a:rPr>
              <a:t>Zone de texte zone de texte zone de texte zone de texte zone de texte zone de texte zone de texte zone de texte zone de texte zone de texte zone de texte zone.</a:t>
            </a:r>
            <a:endParaRPr/>
          </a:p>
          <a:p>
            <a:pPr indent="0" lvl="0" marL="0" marR="0" rtl="0" algn="just">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just">
              <a:spcBef>
                <a:spcPts val="0"/>
              </a:spcBef>
              <a:spcAft>
                <a:spcPts val="0"/>
              </a:spcAft>
              <a:buNone/>
            </a:pPr>
            <a:r>
              <a:rPr lang="fr-FR" sz="1800">
                <a:solidFill>
                  <a:schemeClr val="dk1"/>
                </a:solidFill>
                <a:latin typeface="Calibri"/>
                <a:ea typeface="Calibri"/>
                <a:cs typeface="Calibri"/>
                <a:sym typeface="Calibri"/>
              </a:rPr>
              <a:t>Zone de texte zone de texte zone de texte.</a:t>
            </a:r>
            <a:endParaRPr/>
          </a:p>
          <a:p>
            <a:pPr indent="0" lvl="0" marL="0" marR="0" rtl="0" algn="just">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800"/>
              <a:buFont typeface="Calibri"/>
              <a:buNone/>
            </a:pPr>
            <a:r>
              <a:rPr lang="fr-FR" sz="1800">
                <a:solidFill>
                  <a:schemeClr val="dk1"/>
                </a:solidFill>
                <a:latin typeface="Calibri"/>
                <a:ea typeface="Calibri"/>
                <a:cs typeface="Calibri"/>
                <a:sym typeface="Calibri"/>
              </a:rPr>
              <a:t>Zone de texte zone de texte zone de texte.</a:t>
            </a:r>
            <a:endParaRPr/>
          </a:p>
          <a:p>
            <a:pPr indent="0" lvl="0" marL="0" marR="0" rtl="0" algn="just">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800"/>
              <a:buFont typeface="Calibri"/>
              <a:buNone/>
            </a:pPr>
            <a:r>
              <a:rPr lang="fr-FR" sz="1800">
                <a:solidFill>
                  <a:schemeClr val="dk1"/>
                </a:solidFill>
                <a:latin typeface="Calibri"/>
                <a:ea typeface="Calibri"/>
                <a:cs typeface="Calibri"/>
                <a:sym typeface="Calibri"/>
              </a:rPr>
              <a:t>Zone de texte zone de texte zone de texte.</a:t>
            </a:r>
            <a:endParaRPr/>
          </a:p>
        </p:txBody>
      </p:sp>
      <p:sp>
        <p:nvSpPr>
          <p:cNvPr id="64" name="Google Shape;64;p22"/>
          <p:cNvSpPr txBox="1"/>
          <p:nvPr>
            <p:ph idx="1" type="body"/>
          </p:nvPr>
        </p:nvSpPr>
        <p:spPr>
          <a:xfrm>
            <a:off x="6541168" y="1199315"/>
            <a:ext cx="5181600" cy="4511674"/>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39B54A"/>
              </a:buClr>
              <a:buSzPts val="2800"/>
              <a:buNone/>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5" name="Google Shape;65;p22"/>
          <p:cNvPicPr preferRelativeResize="0"/>
          <p:nvPr/>
        </p:nvPicPr>
        <p:blipFill rotWithShape="1">
          <a:blip r:embed="rId2">
            <a:alphaModFix/>
          </a:blip>
          <a:srcRect b="0" l="0" r="0" t="0"/>
          <a:stretch/>
        </p:blipFill>
        <p:spPr>
          <a:xfrm>
            <a:off x="10868656" y="5585689"/>
            <a:ext cx="1221744" cy="1174153"/>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ide">
  <p:cSld name="Vide">
    <p:spTree>
      <p:nvGrpSpPr>
        <p:cNvPr id="66" name="Shape 66"/>
        <p:cNvGrpSpPr/>
        <p:nvPr/>
      </p:nvGrpSpPr>
      <p:grpSpPr>
        <a:xfrm>
          <a:off x="0" y="0"/>
          <a:ext cx="0" cy="0"/>
          <a:chOff x="0" y="0"/>
          <a:chExt cx="0" cy="0"/>
        </a:xfrm>
      </p:grpSpPr>
      <p:pic>
        <p:nvPicPr>
          <p:cNvPr id="67" name="Google Shape;67;p23"/>
          <p:cNvPicPr preferRelativeResize="0"/>
          <p:nvPr/>
        </p:nvPicPr>
        <p:blipFill rotWithShape="1">
          <a:blip r:embed="rId2">
            <a:alphaModFix/>
          </a:blip>
          <a:srcRect b="0" l="0" r="0" t="0"/>
          <a:stretch/>
        </p:blipFill>
        <p:spPr>
          <a:xfrm>
            <a:off x="10868656" y="5585689"/>
            <a:ext cx="1221744" cy="1174153"/>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Disposition personnalisée">
  <p:cSld name="1_Disposition personnalisée">
    <p:spTree>
      <p:nvGrpSpPr>
        <p:cNvPr id="68" name="Shape 68"/>
        <p:cNvGrpSpPr/>
        <p:nvPr/>
      </p:nvGrpSpPr>
      <p:grpSpPr>
        <a:xfrm>
          <a:off x="0" y="0"/>
          <a:ext cx="0" cy="0"/>
          <a:chOff x="0" y="0"/>
          <a:chExt cx="0" cy="0"/>
        </a:xfrm>
      </p:grpSpPr>
      <p:sp>
        <p:nvSpPr>
          <p:cNvPr id="69" name="Google Shape;69;p24"/>
          <p:cNvSpPr txBox="1"/>
          <p:nvPr>
            <p:ph type="title"/>
          </p:nvPr>
        </p:nvSpPr>
        <p:spPr>
          <a:xfrm>
            <a:off x="838200" y="2395514"/>
            <a:ext cx="50292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4400"/>
              <a:buFont typeface="Arial"/>
              <a:buNone/>
              <a:defRPr>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cxnSp>
        <p:nvCxnSpPr>
          <p:cNvPr id="70" name="Google Shape;70;p24"/>
          <p:cNvCxnSpPr/>
          <p:nvPr/>
        </p:nvCxnSpPr>
        <p:spPr>
          <a:xfrm flipH="1" rot="10800000">
            <a:off x="819811" y="3721077"/>
            <a:ext cx="10533989" cy="89"/>
          </a:xfrm>
          <a:prstGeom prst="straightConnector1">
            <a:avLst/>
          </a:prstGeom>
          <a:noFill/>
          <a:ln cap="flat" cmpd="sng" w="28575">
            <a:solidFill>
              <a:srgbClr val="39B54A"/>
            </a:solidFill>
            <a:prstDash val="solid"/>
            <a:miter lim="800000"/>
            <a:headEnd len="sm" w="sm" type="none"/>
            <a:tailEnd len="sm" w="sm" type="none"/>
          </a:ln>
        </p:spPr>
      </p:cxnSp>
      <p:sp>
        <p:nvSpPr>
          <p:cNvPr id="71" name="Google Shape;71;p24"/>
          <p:cNvSpPr txBox="1"/>
          <p:nvPr/>
        </p:nvSpPr>
        <p:spPr>
          <a:xfrm>
            <a:off x="819811" y="3871387"/>
            <a:ext cx="8965873" cy="1865126"/>
          </a:xfrm>
          <a:prstGeom prst="rect">
            <a:avLst/>
          </a:prstGeom>
          <a:noFill/>
          <a:ln>
            <a:noFill/>
          </a:ln>
        </p:spPr>
        <p:txBody>
          <a:bodyPr anchorCtr="0" anchor="t" bIns="45700" lIns="91425" spcFirstLastPara="1" rIns="91425" wrap="square" tIns="45700">
            <a:spAutoFit/>
          </a:bodyPr>
          <a:lstStyle/>
          <a:p>
            <a:pPr indent="0" lvl="0" marL="0" marR="0" rtl="0" algn="just">
              <a:lnSpc>
                <a:spcPct val="90000"/>
              </a:lnSpc>
              <a:spcBef>
                <a:spcPts val="0"/>
              </a:spcBef>
              <a:spcAft>
                <a:spcPts val="0"/>
              </a:spcAft>
              <a:buClr>
                <a:srgbClr val="39B54A"/>
              </a:buClr>
              <a:buSzPts val="2800"/>
              <a:buFont typeface="Arial"/>
              <a:buNone/>
            </a:pPr>
            <a:r>
              <a:rPr b="0" i="0" lang="fr-FR" sz="2800" u="none" cap="none" strike="noStrike">
                <a:solidFill>
                  <a:srgbClr val="39B54A"/>
                </a:solidFill>
                <a:latin typeface="Calibri"/>
                <a:ea typeface="Calibri"/>
                <a:cs typeface="Calibri"/>
                <a:sym typeface="Calibri"/>
              </a:rPr>
              <a:t>Do you have any questions ?</a:t>
            </a:r>
            <a:endParaRPr/>
          </a:p>
          <a:p>
            <a:pPr indent="0" lvl="0" marL="0" marR="0" rtl="0" algn="just">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just">
              <a:spcBef>
                <a:spcPts val="0"/>
              </a:spcBef>
              <a:spcAft>
                <a:spcPts val="0"/>
              </a:spcAft>
              <a:buNone/>
            </a:pPr>
            <a:r>
              <a:rPr lang="fr-FR" sz="1800" u="sng">
                <a:solidFill>
                  <a:schemeClr val="dk1"/>
                </a:solidFill>
                <a:latin typeface="Calibri"/>
                <a:ea typeface="Calibri"/>
                <a:cs typeface="Calibri"/>
                <a:sym typeface="Calibri"/>
                <a:hlinkClick r:id="rId2">
                  <a:extLst>
                    <a:ext uri="{A12FA001-AC4F-418D-AE19-62706E023703}">
                      <ahyp:hlinkClr val="tx"/>
                    </a:ext>
                  </a:extLst>
                </a:hlinkClick>
              </a:rPr>
              <a:t>yourmail@ppt.fr</a:t>
            </a:r>
            <a:endParaRPr sz="1800">
              <a:solidFill>
                <a:schemeClr val="dk1"/>
              </a:solidFill>
              <a:latin typeface="Calibri"/>
              <a:ea typeface="Calibri"/>
              <a:cs typeface="Calibri"/>
              <a:sym typeface="Calibri"/>
            </a:endParaRPr>
          </a:p>
          <a:p>
            <a:pPr indent="0" lvl="0" marL="0" marR="0" rtl="0" algn="just">
              <a:spcBef>
                <a:spcPts val="0"/>
              </a:spcBef>
              <a:spcAft>
                <a:spcPts val="0"/>
              </a:spcAft>
              <a:buNone/>
            </a:pPr>
            <a:r>
              <a:rPr lang="fr-FR" sz="1800">
                <a:solidFill>
                  <a:schemeClr val="dk1"/>
                </a:solidFill>
                <a:latin typeface="Calibri"/>
                <a:ea typeface="Calibri"/>
                <a:cs typeface="Calibri"/>
                <a:sym typeface="Calibri"/>
              </a:rPr>
              <a:t>+33 465 466 667</a:t>
            </a:r>
            <a:endParaRPr/>
          </a:p>
          <a:p>
            <a:pPr indent="0" lvl="0" marL="0" marR="0" rtl="0" algn="just">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just">
              <a:spcBef>
                <a:spcPts val="0"/>
              </a:spcBef>
              <a:spcAft>
                <a:spcPts val="0"/>
              </a:spcAft>
              <a:buNone/>
            </a:pPr>
            <a:r>
              <a:rPr lang="fr-FR" sz="1800">
                <a:solidFill>
                  <a:schemeClr val="dk1"/>
                </a:solidFill>
                <a:latin typeface="Calibri"/>
                <a:ea typeface="Calibri"/>
                <a:cs typeface="Calibri"/>
                <a:sym typeface="Calibri"/>
              </a:rPr>
              <a:t>Zone de texte zone de texte zone de texte.</a:t>
            </a:r>
            <a:endParaRPr/>
          </a:p>
        </p:txBody>
      </p:sp>
      <p:pic>
        <p:nvPicPr>
          <p:cNvPr id="72" name="Google Shape;72;p24"/>
          <p:cNvPicPr preferRelativeResize="0"/>
          <p:nvPr/>
        </p:nvPicPr>
        <p:blipFill rotWithShape="1">
          <a:blip r:embed="rId3">
            <a:alphaModFix/>
          </a:blip>
          <a:srcRect b="0" l="0" r="0" t="0"/>
          <a:stretch/>
        </p:blipFill>
        <p:spPr>
          <a:xfrm>
            <a:off x="9033586" y="4173033"/>
            <a:ext cx="2304716" cy="2214940"/>
          </a:xfrm>
          <a:prstGeom prst="rect">
            <a:avLst/>
          </a:prstGeom>
          <a:noFill/>
          <a:ln>
            <a:noFill/>
          </a:ln>
        </p:spPr>
      </p:pic>
      <p:pic>
        <p:nvPicPr>
          <p:cNvPr descr="C:\Users\HADI\Desktop\Logo-Cost-Action-European-Cooperation.png" id="73" name="Google Shape;73;p24"/>
          <p:cNvPicPr preferRelativeResize="0"/>
          <p:nvPr/>
        </p:nvPicPr>
        <p:blipFill rotWithShape="1">
          <a:blip r:embed="rId4">
            <a:alphaModFix/>
          </a:blip>
          <a:srcRect b="0" l="0" r="0" t="0"/>
          <a:stretch/>
        </p:blipFill>
        <p:spPr>
          <a:xfrm>
            <a:off x="853698" y="6254909"/>
            <a:ext cx="1264027" cy="563301"/>
          </a:xfrm>
          <a:prstGeom prst="rect">
            <a:avLst/>
          </a:prstGeom>
          <a:noFill/>
          <a:ln>
            <a:noFill/>
          </a:ln>
        </p:spPr>
      </p:pic>
      <p:pic>
        <p:nvPicPr>
          <p:cNvPr id="74" name="Google Shape;74;p24"/>
          <p:cNvPicPr preferRelativeResize="0"/>
          <p:nvPr/>
        </p:nvPicPr>
        <p:blipFill rotWithShape="1">
          <a:blip r:embed="rId5">
            <a:alphaModFix/>
          </a:blip>
          <a:srcRect b="0" l="0" r="0" t="0"/>
          <a:stretch/>
        </p:blipFill>
        <p:spPr>
          <a:xfrm>
            <a:off x="2359620" y="6322596"/>
            <a:ext cx="1974197" cy="40893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1"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rgbClr val="39B54A"/>
              </a:buClr>
              <a:buSzPts val="2800"/>
              <a:buFont typeface="Arial"/>
              <a:buChar char="•"/>
              <a:defRPr b="0" i="0" sz="2800" u="none" cap="none" strike="noStrike">
                <a:solidFill>
                  <a:srgbClr val="39B54A"/>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chart" Target="../charts/chart1.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image" Target="../media/image5.png"/><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
          <p:cNvSpPr txBox="1"/>
          <p:nvPr>
            <p:ph type="ctrTitle"/>
          </p:nvPr>
        </p:nvSpPr>
        <p:spPr>
          <a:xfrm>
            <a:off x="1524000" y="1854201"/>
            <a:ext cx="9144000" cy="1655762"/>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6000"/>
              <a:buFont typeface="Arial"/>
              <a:buNone/>
            </a:pPr>
            <a:r>
              <a:rPr lang="fr-FR"/>
              <a:t>Titre de la diapositive</a:t>
            </a:r>
            <a:endParaRPr/>
          </a:p>
        </p:txBody>
      </p:sp>
      <p:sp>
        <p:nvSpPr>
          <p:cNvPr id="92" name="Google Shape;92;p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39B54A"/>
              </a:buClr>
              <a:buSzPts val="2400"/>
              <a:buNone/>
            </a:pPr>
            <a:r>
              <a:rPr lang="fr-FR"/>
              <a:t>Sous-titre de la diapositive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11"/>
          <p:cNvSpPr txBox="1"/>
          <p:nvPr>
            <p:ph type="title"/>
          </p:nvPr>
        </p:nvSpPr>
        <p:spPr>
          <a:xfrm>
            <a:off x="838200" y="2395514"/>
            <a:ext cx="50292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fr-FR"/>
              <a:t>Thanks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grpSp>
        <p:nvGrpSpPr>
          <p:cNvPr id="153" name="Google Shape;153;p12"/>
          <p:cNvGrpSpPr/>
          <p:nvPr/>
        </p:nvGrpSpPr>
        <p:grpSpPr>
          <a:xfrm>
            <a:off x="156649" y="952624"/>
            <a:ext cx="3729928" cy="4716084"/>
            <a:chOff x="4104700" y="1030678"/>
            <a:chExt cx="3729928" cy="4716084"/>
          </a:xfrm>
        </p:grpSpPr>
        <p:pic>
          <p:nvPicPr>
            <p:cNvPr id="154" name="Google Shape;154;p12"/>
            <p:cNvPicPr preferRelativeResize="0"/>
            <p:nvPr/>
          </p:nvPicPr>
          <p:blipFill rotWithShape="1">
            <a:blip r:embed="rId3">
              <a:alphaModFix/>
            </a:blip>
            <a:srcRect b="0" l="0" r="0" t="0"/>
            <a:stretch/>
          </p:blipFill>
          <p:spPr>
            <a:xfrm>
              <a:off x="4950876" y="1030678"/>
              <a:ext cx="2883752" cy="2771428"/>
            </a:xfrm>
            <a:prstGeom prst="rect">
              <a:avLst/>
            </a:prstGeom>
            <a:noFill/>
            <a:ln>
              <a:noFill/>
            </a:ln>
          </p:spPr>
        </p:pic>
        <p:sp>
          <p:nvSpPr>
            <p:cNvPr id="155" name="Google Shape;155;p12"/>
            <p:cNvSpPr txBox="1"/>
            <p:nvPr/>
          </p:nvSpPr>
          <p:spPr>
            <a:xfrm>
              <a:off x="4104700" y="3992436"/>
              <a:ext cx="3425126" cy="1754326"/>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Clr>
                  <a:srgbClr val="39B54A"/>
                </a:buClr>
                <a:buSzPts val="3600"/>
                <a:buFont typeface="Calibri"/>
                <a:buNone/>
              </a:pPr>
              <a:r>
                <a:rPr b="1" i="1" lang="fr-FR" sz="3600">
                  <a:solidFill>
                    <a:srgbClr val="39B54A"/>
                  </a:solidFill>
                  <a:latin typeface="Calibri"/>
                  <a:ea typeface="Calibri"/>
                  <a:cs typeface="Calibri"/>
                  <a:sym typeface="Calibri"/>
                </a:rPr>
                <a:t>Genetic Nature </a:t>
              </a:r>
              <a:endParaRPr/>
            </a:p>
            <a:p>
              <a:pPr indent="0" lvl="0" marL="0" marR="0" rtl="0" algn="r">
                <a:spcBef>
                  <a:spcPts val="0"/>
                </a:spcBef>
                <a:spcAft>
                  <a:spcPts val="0"/>
                </a:spcAft>
                <a:buClr>
                  <a:srgbClr val="39B54A"/>
                </a:buClr>
                <a:buSzPts val="3600"/>
                <a:buFont typeface="Calibri"/>
                <a:buNone/>
              </a:pPr>
              <a:r>
                <a:rPr b="1" i="1" lang="fr-FR" sz="3600">
                  <a:solidFill>
                    <a:srgbClr val="39B54A"/>
                  </a:solidFill>
                  <a:latin typeface="Calibri"/>
                  <a:ea typeface="Calibri"/>
                  <a:cs typeface="Calibri"/>
                  <a:sym typeface="Calibri"/>
                </a:rPr>
                <a:t>Observation </a:t>
              </a:r>
              <a:endParaRPr/>
            </a:p>
            <a:p>
              <a:pPr indent="0" lvl="0" marL="0" marR="0" rtl="0" algn="r">
                <a:spcBef>
                  <a:spcPts val="0"/>
                </a:spcBef>
                <a:spcAft>
                  <a:spcPts val="0"/>
                </a:spcAft>
                <a:buClr>
                  <a:srgbClr val="39B54A"/>
                </a:buClr>
                <a:buSzPts val="3600"/>
                <a:buFont typeface="Calibri"/>
                <a:buNone/>
              </a:pPr>
              <a:r>
                <a:rPr b="1" i="1" lang="fr-FR" sz="3600">
                  <a:solidFill>
                    <a:srgbClr val="39B54A"/>
                  </a:solidFill>
                  <a:latin typeface="Calibri"/>
                  <a:ea typeface="Calibri"/>
                  <a:cs typeface="Calibri"/>
                  <a:sym typeface="Calibri"/>
                </a:rPr>
                <a:t>&amp; Action</a:t>
              </a:r>
              <a:endParaRPr sz="3600">
                <a:solidFill>
                  <a:schemeClr val="dk1"/>
                </a:solidFill>
                <a:latin typeface="Calibri"/>
                <a:ea typeface="Calibri"/>
                <a:cs typeface="Calibri"/>
                <a:sym typeface="Calibri"/>
              </a:endParaRPr>
            </a:p>
          </p:txBody>
        </p:sp>
      </p:grpSp>
      <p:grpSp>
        <p:nvGrpSpPr>
          <p:cNvPr id="156" name="Google Shape;156;p12"/>
          <p:cNvGrpSpPr/>
          <p:nvPr/>
        </p:nvGrpSpPr>
        <p:grpSpPr>
          <a:xfrm>
            <a:off x="4757945" y="1924952"/>
            <a:ext cx="7847544" cy="2771428"/>
            <a:chOff x="4963792" y="2138451"/>
            <a:chExt cx="7847544" cy="2771428"/>
          </a:xfrm>
        </p:grpSpPr>
        <p:pic>
          <p:nvPicPr>
            <p:cNvPr id="157" name="Google Shape;157;p12"/>
            <p:cNvPicPr preferRelativeResize="0"/>
            <p:nvPr/>
          </p:nvPicPr>
          <p:blipFill rotWithShape="1">
            <a:blip r:embed="rId3">
              <a:alphaModFix/>
            </a:blip>
            <a:srcRect b="0" l="0" r="0" t="0"/>
            <a:stretch/>
          </p:blipFill>
          <p:spPr>
            <a:xfrm>
              <a:off x="4963792" y="2138451"/>
              <a:ext cx="2883752" cy="2771428"/>
            </a:xfrm>
            <a:prstGeom prst="rect">
              <a:avLst/>
            </a:prstGeom>
            <a:noFill/>
            <a:ln>
              <a:noFill/>
            </a:ln>
          </p:spPr>
        </p:pic>
        <p:sp>
          <p:nvSpPr>
            <p:cNvPr id="158" name="Google Shape;158;p12"/>
            <p:cNvSpPr txBox="1"/>
            <p:nvPr/>
          </p:nvSpPr>
          <p:spPr>
            <a:xfrm>
              <a:off x="7847544" y="3242221"/>
              <a:ext cx="4963792"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rgbClr val="39B54A"/>
                </a:buClr>
                <a:buSzPts val="3600"/>
                <a:buFont typeface="Calibri"/>
                <a:buNone/>
              </a:pPr>
              <a:r>
                <a:rPr b="1" i="1" lang="fr-FR" sz="3600">
                  <a:solidFill>
                    <a:srgbClr val="39B54A"/>
                  </a:solidFill>
                  <a:latin typeface="Calibri"/>
                  <a:ea typeface="Calibri"/>
                  <a:cs typeface="Calibri"/>
                  <a:sym typeface="Calibri"/>
                </a:rPr>
                <a:t>Genetic Nature </a:t>
              </a:r>
              <a:endParaRPr/>
            </a:p>
            <a:p>
              <a:pPr indent="0" lvl="0" marL="0" marR="0" rtl="0" algn="l">
                <a:spcBef>
                  <a:spcPts val="0"/>
                </a:spcBef>
                <a:spcAft>
                  <a:spcPts val="0"/>
                </a:spcAft>
                <a:buClr>
                  <a:srgbClr val="39B54A"/>
                </a:buClr>
                <a:buSzPts val="3600"/>
                <a:buFont typeface="Calibri"/>
                <a:buNone/>
              </a:pPr>
              <a:r>
                <a:rPr b="1" i="1" lang="fr-FR" sz="3600">
                  <a:solidFill>
                    <a:srgbClr val="39B54A"/>
                  </a:solidFill>
                  <a:latin typeface="Calibri"/>
                  <a:ea typeface="Calibri"/>
                  <a:cs typeface="Calibri"/>
                  <a:sym typeface="Calibri"/>
                </a:rPr>
                <a:t>Observation &amp; Action</a:t>
              </a:r>
              <a:endParaRPr sz="3600">
                <a:solidFill>
                  <a:schemeClr val="dk1"/>
                </a:solidFill>
                <a:latin typeface="Calibri"/>
                <a:ea typeface="Calibri"/>
                <a:cs typeface="Calibri"/>
                <a:sym typeface="Calibri"/>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fr-FR"/>
              <a:t>Titre de la diapositive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fr-FR"/>
              <a:t>Titre de la diapositive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fr-FR"/>
              <a:t>Titre de la diapositive</a:t>
            </a:r>
            <a:endParaRPr/>
          </a:p>
        </p:txBody>
      </p:sp>
      <p:sp>
        <p:nvSpPr>
          <p:cNvPr id="108" name="Google Shape;108;p4"/>
          <p:cNvSpPr txBox="1"/>
          <p:nvPr>
            <p:ph idx="1" type="body"/>
          </p:nvPr>
        </p:nvSpPr>
        <p:spPr>
          <a:xfrm>
            <a:off x="819811" y="1950726"/>
            <a:ext cx="10515600" cy="4222039"/>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39B54A"/>
              </a:buClr>
              <a:buSzPts val="2800"/>
              <a:buNone/>
            </a:pPr>
            <a:r>
              <a:rPr lang="fr-FR"/>
              <a:t>Sous-titre de la diapositive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fr-FR"/>
              <a:t>Titre de la diapositive</a:t>
            </a:r>
            <a:endParaRPr/>
          </a:p>
        </p:txBody>
      </p:sp>
      <p:sp>
        <p:nvSpPr>
          <p:cNvPr id="114" name="Google Shape;114;p5"/>
          <p:cNvSpPr txBox="1"/>
          <p:nvPr>
            <p:ph idx="1" type="body"/>
          </p:nvPr>
        </p:nvSpPr>
        <p:spPr>
          <a:xfrm>
            <a:off x="819811" y="1950726"/>
            <a:ext cx="10515600" cy="4222039"/>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39B54A"/>
              </a:buClr>
              <a:buSzPts val="2800"/>
              <a:buNone/>
            </a:pPr>
            <a:r>
              <a:rPr lang="fr-FR"/>
              <a:t>Sous-titre de la diapositive</a:t>
            </a:r>
            <a:endParaRPr/>
          </a:p>
        </p:txBody>
      </p:sp>
      <p:graphicFrame>
        <p:nvGraphicFramePr>
          <p:cNvPr id="115" name="Google Shape;115;p5"/>
          <p:cNvGraphicFramePr/>
          <p:nvPr/>
        </p:nvGraphicFramePr>
        <p:xfrm>
          <a:off x="856589" y="2562479"/>
          <a:ext cx="5239411" cy="3610286"/>
        </p:xfrm>
        <a:graphic>
          <a:graphicData uri="http://schemas.openxmlformats.org/drawingml/2006/chart">
            <c:chart r:id="rId3"/>
          </a:graphicData>
        </a:graphic>
      </p:graphicFrame>
      <p:graphicFrame>
        <p:nvGraphicFramePr>
          <p:cNvPr id="116" name="Google Shape;116;p5"/>
          <p:cNvGraphicFramePr/>
          <p:nvPr/>
        </p:nvGraphicFramePr>
        <p:xfrm>
          <a:off x="6745206" y="2562479"/>
          <a:ext cx="4626983" cy="3296155"/>
        </p:xfrm>
        <a:graphic>
          <a:graphicData uri="http://schemas.openxmlformats.org/drawingml/2006/chart">
            <c:chart r:id="rId4"/>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fr-FR"/>
              <a:t>Titre de la diapositive</a:t>
            </a:r>
            <a:endParaRPr/>
          </a:p>
        </p:txBody>
      </p:sp>
      <p:pic>
        <p:nvPicPr>
          <p:cNvPr id="122" name="Google Shape;122;p6"/>
          <p:cNvPicPr preferRelativeResize="0"/>
          <p:nvPr/>
        </p:nvPicPr>
        <p:blipFill rotWithShape="1">
          <a:blip r:embed="rId3">
            <a:alphaModFix/>
          </a:blip>
          <a:srcRect b="0" l="0" r="0" t="0"/>
          <a:stretch/>
        </p:blipFill>
        <p:spPr>
          <a:xfrm>
            <a:off x="-613955" y="1841863"/>
            <a:ext cx="7456714" cy="4766733"/>
          </a:xfrm>
          <a:prstGeom prst="rect">
            <a:avLst/>
          </a:prstGeom>
          <a:noFill/>
          <a:ln>
            <a:noFill/>
          </a:ln>
        </p:spPr>
      </p:pic>
      <p:graphicFrame>
        <p:nvGraphicFramePr>
          <p:cNvPr id="123" name="Google Shape;123;p6"/>
          <p:cNvGraphicFramePr/>
          <p:nvPr/>
        </p:nvGraphicFramePr>
        <p:xfrm>
          <a:off x="7040882" y="1841863"/>
          <a:ext cx="4676502" cy="3564950"/>
        </p:xfrm>
        <a:graphic>
          <a:graphicData uri="http://schemas.openxmlformats.org/drawingml/2006/chart">
            <c:chart r:id="rId4"/>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8"/>
          <p:cNvSpPr txBox="1"/>
          <p:nvPr>
            <p:ph type="title"/>
          </p:nvPr>
        </p:nvSpPr>
        <p:spPr>
          <a:xfrm>
            <a:off x="838200" y="365125"/>
            <a:ext cx="50292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fr-FR"/>
              <a:t>Titre de la diapositive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9"/>
          <p:cNvSpPr txBox="1"/>
          <p:nvPr>
            <p:ph type="title"/>
          </p:nvPr>
        </p:nvSpPr>
        <p:spPr>
          <a:xfrm>
            <a:off x="838200" y="1199315"/>
            <a:ext cx="50292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fr-FR"/>
              <a:t>Titre de la diapositive</a:t>
            </a:r>
            <a:endParaRPr/>
          </a:p>
        </p:txBody>
      </p:sp>
      <p:sp>
        <p:nvSpPr>
          <p:cNvPr id="139" name="Google Shape;139;p9"/>
          <p:cNvSpPr txBox="1"/>
          <p:nvPr>
            <p:ph idx="1" type="body"/>
          </p:nvPr>
        </p:nvSpPr>
        <p:spPr>
          <a:xfrm>
            <a:off x="6541168" y="1199315"/>
            <a:ext cx="5181600" cy="4511674"/>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39B54A"/>
              </a:buClr>
              <a:buSzPts val="28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Thème Office">
  <a:themeElements>
    <a:clrScheme name="GENOA_simple_1">
      <a:dk1>
        <a:srgbClr val="000000"/>
      </a:dk1>
      <a:lt1>
        <a:srgbClr val="FFFFFF"/>
      </a:lt1>
      <a:dk2>
        <a:srgbClr val="44546A"/>
      </a:dk2>
      <a:lt2>
        <a:srgbClr val="E7E6E6"/>
      </a:lt2>
      <a:accent1>
        <a:srgbClr val="39B54A"/>
      </a:accent1>
      <a:accent2>
        <a:srgbClr val="34605A"/>
      </a:accent2>
      <a:accent3>
        <a:srgbClr val="6B808B"/>
      </a:accent3>
      <a:accent4>
        <a:srgbClr val="978250"/>
      </a:accent4>
      <a:accent5>
        <a:srgbClr val="D9E3FF"/>
      </a:accent5>
      <a:accent6>
        <a:srgbClr val="982649"/>
      </a:accent6>
      <a:hlink>
        <a:srgbClr val="5A7D32"/>
      </a:hlink>
      <a:folHlink>
        <a:srgbClr val="36699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hèm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2025-03-30T12:53:48Z</dcterms:created>
  <dc:creator>Iris Lang</dc:creator>
</cp:coreProperties>
</file>