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Lst>
  <p:sldSz cx="32918400" cy="43891200"/>
  <p:notesSz cx="6858000" cy="9144000"/>
  <p:embeddedFontLst>
    <p:embeddedFont>
      <p:font typeface="Open Sans" charset="1" panose="00000000000000000000"/>
      <p:regular r:id="rId9"/>
    </p:embeddedFont>
    <p:embeddedFont>
      <p:font typeface="Open Sans Light" charset="1" panose="00000000000000000000"/>
      <p:regular r:id="rId10"/>
    </p:embeddedFont>
    <p:embeddedFont>
      <p:font typeface="Open Sans Italics" charset="1" panose="00000000000000000000"/>
      <p:regular r:id="rId11"/>
    </p:embeddedFont>
    <p:embeddedFont>
      <p:font typeface="Open Sans Bold" charset="1" panose="00000000000000000000"/>
      <p:regular r:id="rId1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fonts/font10.fntdata" Type="http://schemas.openxmlformats.org/officeDocument/2006/relationships/font"/><Relationship Id="rId11" Target="fonts/font11.fntdata" Type="http://schemas.openxmlformats.org/officeDocument/2006/relationships/font"/><Relationship Id="rId12" Target="fonts/font12.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fonts/font9.fntdata" Type="http://schemas.openxmlformats.org/officeDocument/2006/relationships/font"/></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9.svg" Type="http://schemas.openxmlformats.org/officeDocument/2006/relationships/image"/><Relationship Id="rId11" Target="../media/image10.pn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png" Type="http://schemas.openxmlformats.org/officeDocument/2006/relationships/image"/><Relationship Id="rId9" Target="../media/image8.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5.png" Type="http://schemas.openxmlformats.org/officeDocument/2006/relationships/image"/><Relationship Id="rId11" Target="../media/image6.svg" Type="http://schemas.openxmlformats.org/officeDocument/2006/relationships/image"/><Relationship Id="rId2" Target="../media/image8.png" Type="http://schemas.openxmlformats.org/officeDocument/2006/relationships/image"/><Relationship Id="rId3" Target="../media/image9.svg" Type="http://schemas.openxmlformats.org/officeDocument/2006/relationships/image"/><Relationship Id="rId4" Target="../media/image7.png" Type="http://schemas.openxmlformats.org/officeDocument/2006/relationships/image"/><Relationship Id="rId5" Target="../media/image10.png" Type="http://schemas.openxmlformats.org/officeDocument/2006/relationships/image"/><Relationship Id="rId6" Target="../media/image3.png" Type="http://schemas.openxmlformats.org/officeDocument/2006/relationships/image"/><Relationship Id="rId7" Target="../media/image4.svg" Type="http://schemas.openxmlformats.org/officeDocument/2006/relationships/image"/><Relationship Id="rId8" Target="../media/image1.png" Type="http://schemas.openxmlformats.org/officeDocument/2006/relationships/image"/><Relationship Id="rId9" Target="../media/image2.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9.svg" Type="http://schemas.openxmlformats.org/officeDocument/2006/relationships/image"/><Relationship Id="rId11" Target="../media/image10.png" Type="http://schemas.openxmlformats.org/officeDocument/2006/relationships/image"/><Relationship Id="rId2" Target="../media/image11.png" Type="http://schemas.openxmlformats.org/officeDocument/2006/relationships/image"/><Relationship Id="rId3" Target="../media/image1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png" Type="http://schemas.openxmlformats.org/officeDocument/2006/relationships/image"/><Relationship Id="rId9" Target="../media/image8.pn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22339993" y="9624807"/>
            <a:ext cx="9550904" cy="32434976"/>
          </a:xfrm>
          <a:custGeom>
            <a:avLst/>
            <a:gdLst/>
            <a:ahLst/>
            <a:cxnLst/>
            <a:rect r="r" b="b" t="t" l="l"/>
            <a:pathLst>
              <a:path h="32434976" w="9550904">
                <a:moveTo>
                  <a:pt x="0" y="0"/>
                </a:moveTo>
                <a:lnTo>
                  <a:pt x="9550904" y="0"/>
                </a:lnTo>
                <a:lnTo>
                  <a:pt x="9550904" y="32434976"/>
                </a:lnTo>
                <a:lnTo>
                  <a:pt x="0" y="32434976"/>
                </a:lnTo>
                <a:lnTo>
                  <a:pt x="0" y="0"/>
                </a:lnTo>
                <a:close/>
              </a:path>
            </a:pathLst>
          </a:custGeom>
          <a:blipFill>
            <a:blip r:embed="rId2">
              <a:alphaModFix amt="7999"/>
              <a:extLst>
                <a:ext uri="{96DAC541-7B7A-43D3-8B79-37D633B846F1}">
                  <asvg:svgBlip xmlns:asvg="http://schemas.microsoft.com/office/drawing/2016/SVG/main" r:embed="rId3"/>
                </a:ext>
              </a:extLst>
            </a:blip>
            <a:stretch>
              <a:fillRect l="-119800" t="0" r="-119800" b="0"/>
            </a:stretch>
          </a:blipFill>
          <a:ln w="38100" cap="sq">
            <a:solidFill>
              <a:srgbClr val="3DB54A">
                <a:alpha val="7843"/>
              </a:srgbClr>
            </a:solidFill>
            <a:prstDash val="solid"/>
            <a:miter/>
          </a:ln>
        </p:spPr>
      </p:sp>
      <p:grpSp>
        <p:nvGrpSpPr>
          <p:cNvPr name="Group 3" id="3"/>
          <p:cNvGrpSpPr/>
          <p:nvPr/>
        </p:nvGrpSpPr>
        <p:grpSpPr>
          <a:xfrm rot="0">
            <a:off x="2488825" y="24178518"/>
            <a:ext cx="18475036" cy="4230415"/>
            <a:chOff x="0" y="0"/>
            <a:chExt cx="24633382" cy="5640554"/>
          </a:xfrm>
        </p:grpSpPr>
        <p:sp>
          <p:nvSpPr>
            <p:cNvPr name="TextBox 4" id="4"/>
            <p:cNvSpPr txBox="true"/>
            <p:nvPr/>
          </p:nvSpPr>
          <p:spPr>
            <a:xfrm rot="0">
              <a:off x="0" y="-28575"/>
              <a:ext cx="24633382" cy="1650788"/>
            </a:xfrm>
            <a:prstGeom prst="rect">
              <a:avLst/>
            </a:prstGeom>
          </p:spPr>
          <p:txBody>
            <a:bodyPr anchor="t" rtlCol="false" tIns="0" lIns="0" bIns="0" rIns="0">
              <a:spAutoFit/>
            </a:bodyPr>
            <a:lstStyle/>
            <a:p>
              <a:pPr algn="l">
                <a:lnSpc>
                  <a:spcPts val="9920"/>
                </a:lnSpc>
              </a:pPr>
              <a:r>
                <a:rPr lang="en-US" sz="8000" spc="400">
                  <a:solidFill>
                    <a:srgbClr val="0F3750"/>
                  </a:solidFill>
                  <a:latin typeface="Open Sans"/>
                  <a:ea typeface="Open Sans"/>
                  <a:cs typeface="Open Sans"/>
                  <a:sym typeface="Open Sans"/>
                </a:rPr>
                <a:t>METHODS</a:t>
              </a:r>
            </a:p>
          </p:txBody>
        </p:sp>
        <p:sp>
          <p:nvSpPr>
            <p:cNvPr name="TextBox 5" id="5"/>
            <p:cNvSpPr txBox="true"/>
            <p:nvPr/>
          </p:nvSpPr>
          <p:spPr>
            <a:xfrm rot="0">
              <a:off x="0" y="2204745"/>
              <a:ext cx="24633382" cy="3435809"/>
            </a:xfrm>
            <a:prstGeom prst="rect">
              <a:avLst/>
            </a:prstGeom>
          </p:spPr>
          <p:txBody>
            <a:bodyPr anchor="t" rtlCol="false" tIns="0" lIns="0" bIns="0" rIns="0">
              <a:spAutoFit/>
            </a:bodyPr>
            <a:lstStyle/>
            <a:p>
              <a:pPr algn="just">
                <a:lnSpc>
                  <a:spcPts val="5147"/>
                </a:lnSpc>
              </a:pPr>
              <a:r>
                <a:rPr lang="en-US" sz="4151">
                  <a:solidFill>
                    <a:srgbClr val="383838"/>
                  </a:solidFill>
                  <a:latin typeface="Open Sans Light"/>
                  <a:ea typeface="Open Sans Light"/>
                  <a:cs typeface="Open Sans Light"/>
                  <a:sym typeface="Open Sans Light"/>
                </a:rPr>
                <a:t>Your methodology goes here. Your methodology goes here. Your methodology goes here. Your methodology goes here. Your methodology goes here. Your methodology goes here. Your methodology goes here. Your methodology goes here. Your methodology goes here.</a:t>
              </a:r>
            </a:p>
          </p:txBody>
        </p:sp>
      </p:grpSp>
      <p:sp>
        <p:nvSpPr>
          <p:cNvPr name="TextBox 6" id="6"/>
          <p:cNvSpPr txBox="true"/>
          <p:nvPr/>
        </p:nvSpPr>
        <p:spPr>
          <a:xfrm rot="0">
            <a:off x="2488825" y="29971083"/>
            <a:ext cx="18475036" cy="1245235"/>
          </a:xfrm>
          <a:prstGeom prst="rect">
            <a:avLst/>
          </a:prstGeom>
        </p:spPr>
        <p:txBody>
          <a:bodyPr anchor="t" rtlCol="false" tIns="0" lIns="0" bIns="0" rIns="0">
            <a:spAutoFit/>
          </a:bodyPr>
          <a:lstStyle/>
          <a:p>
            <a:pPr algn="l">
              <a:lnSpc>
                <a:spcPts val="9920"/>
              </a:lnSpc>
            </a:pPr>
            <a:r>
              <a:rPr lang="en-US" sz="8000" spc="400">
                <a:solidFill>
                  <a:srgbClr val="0F3750"/>
                </a:solidFill>
                <a:latin typeface="Open Sans"/>
                <a:ea typeface="Open Sans"/>
                <a:cs typeface="Open Sans"/>
                <a:sym typeface="Open Sans"/>
              </a:rPr>
              <a:t>RESULTS &amp; DISCUSSION</a:t>
            </a:r>
          </a:p>
        </p:txBody>
      </p:sp>
      <p:sp>
        <p:nvSpPr>
          <p:cNvPr name="TextBox 7" id="7"/>
          <p:cNvSpPr txBox="true"/>
          <p:nvPr/>
        </p:nvSpPr>
        <p:spPr>
          <a:xfrm rot="0">
            <a:off x="11726344" y="32019222"/>
            <a:ext cx="8811852" cy="7760838"/>
          </a:xfrm>
          <a:prstGeom prst="rect">
            <a:avLst/>
          </a:prstGeom>
        </p:spPr>
        <p:txBody>
          <a:bodyPr anchor="t" rtlCol="false" tIns="0" lIns="0" bIns="0" rIns="0">
            <a:spAutoFit/>
          </a:bodyPr>
          <a:lstStyle/>
          <a:p>
            <a:pPr algn="l">
              <a:lnSpc>
                <a:spcPts val="5147"/>
              </a:lnSpc>
            </a:pPr>
            <a:r>
              <a:rPr lang="en-US" sz="4151">
                <a:solidFill>
                  <a:srgbClr val="383838"/>
                </a:solidFill>
                <a:latin typeface="Open Sans Light"/>
                <a:ea typeface="Open Sans Light"/>
                <a:cs typeface="Open Sans Light"/>
                <a:sym typeface="Open Sans Light"/>
              </a:rPr>
              <a:t>Some results here. Some results here. Some results here. Some results here. Some results here. Some results here. Some results here. Some results here. Some results here. Some results here. Some results here. Some results here. Some results here. Some results here. Some results here.</a:t>
            </a:r>
          </a:p>
          <a:p>
            <a:pPr algn="l">
              <a:lnSpc>
                <a:spcPts val="5147"/>
              </a:lnSpc>
            </a:pPr>
            <a:r>
              <a:rPr lang="en-US" sz="4151">
                <a:solidFill>
                  <a:srgbClr val="383838"/>
                </a:solidFill>
                <a:latin typeface="Open Sans Light"/>
                <a:ea typeface="Open Sans Light"/>
                <a:cs typeface="Open Sans Light"/>
                <a:sym typeface="Open Sans Light"/>
              </a:rPr>
              <a:t>Some results here. Some results here. Some results here. Some results here.</a:t>
            </a:r>
          </a:p>
        </p:txBody>
      </p:sp>
      <p:sp>
        <p:nvSpPr>
          <p:cNvPr name="Freeform 8" id="8"/>
          <p:cNvSpPr/>
          <p:nvPr/>
        </p:nvSpPr>
        <p:spPr>
          <a:xfrm flipH="false" flipV="false" rot="0">
            <a:off x="3096514" y="14509657"/>
            <a:ext cx="17259658" cy="8435658"/>
          </a:xfrm>
          <a:custGeom>
            <a:avLst/>
            <a:gdLst/>
            <a:ahLst/>
            <a:cxnLst/>
            <a:rect r="r" b="b" t="t" l="l"/>
            <a:pathLst>
              <a:path h="8435658" w="17259658">
                <a:moveTo>
                  <a:pt x="0" y="0"/>
                </a:moveTo>
                <a:lnTo>
                  <a:pt x="17259659" y="0"/>
                </a:lnTo>
                <a:lnTo>
                  <a:pt x="17259659" y="8435658"/>
                </a:lnTo>
                <a:lnTo>
                  <a:pt x="0" y="843565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9" id="9"/>
          <p:cNvGrpSpPr/>
          <p:nvPr/>
        </p:nvGrpSpPr>
        <p:grpSpPr>
          <a:xfrm rot="0">
            <a:off x="10994746" y="17806889"/>
            <a:ext cx="305932" cy="305932"/>
            <a:chOff x="0" y="0"/>
            <a:chExt cx="812800" cy="812800"/>
          </a:xfrm>
        </p:grpSpPr>
        <p:sp>
          <p:nvSpPr>
            <p:cNvPr name="Freeform 10" id="10"/>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DB54C"/>
            </a:solidFill>
          </p:spPr>
        </p:sp>
        <p:sp>
          <p:nvSpPr>
            <p:cNvPr name="TextBox 11" id="11"/>
            <p:cNvSpPr txBox="true"/>
            <p:nvPr/>
          </p:nvSpPr>
          <p:spPr>
            <a:xfrm>
              <a:off x="76200" y="38100"/>
              <a:ext cx="660400" cy="698500"/>
            </a:xfrm>
            <a:prstGeom prst="rect">
              <a:avLst/>
            </a:prstGeom>
          </p:spPr>
          <p:txBody>
            <a:bodyPr anchor="ctr" rtlCol="false" tIns="50800" lIns="50800" bIns="50800" rIns="50800"/>
            <a:lstStyle/>
            <a:p>
              <a:pPr algn="ctr">
                <a:lnSpc>
                  <a:spcPts val="5897"/>
                </a:lnSpc>
              </a:pPr>
            </a:p>
          </p:txBody>
        </p:sp>
      </p:grpSp>
      <p:grpSp>
        <p:nvGrpSpPr>
          <p:cNvPr name="Group 12" id="12"/>
          <p:cNvGrpSpPr/>
          <p:nvPr/>
        </p:nvGrpSpPr>
        <p:grpSpPr>
          <a:xfrm rot="0">
            <a:off x="11204862" y="17386657"/>
            <a:ext cx="305932" cy="305932"/>
            <a:chOff x="0" y="0"/>
            <a:chExt cx="812800" cy="812800"/>
          </a:xfrm>
        </p:grpSpPr>
        <p:sp>
          <p:nvSpPr>
            <p:cNvPr name="Freeform 13" id="1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DB54C"/>
            </a:solidFill>
          </p:spPr>
        </p:sp>
        <p:sp>
          <p:nvSpPr>
            <p:cNvPr name="TextBox 14" id="14"/>
            <p:cNvSpPr txBox="true"/>
            <p:nvPr/>
          </p:nvSpPr>
          <p:spPr>
            <a:xfrm>
              <a:off x="76200" y="38100"/>
              <a:ext cx="660400" cy="698500"/>
            </a:xfrm>
            <a:prstGeom prst="rect">
              <a:avLst/>
            </a:prstGeom>
          </p:spPr>
          <p:txBody>
            <a:bodyPr anchor="ctr" rtlCol="false" tIns="50800" lIns="50800" bIns="50800" rIns="50800"/>
            <a:lstStyle/>
            <a:p>
              <a:pPr algn="ctr">
                <a:lnSpc>
                  <a:spcPts val="5897"/>
                </a:lnSpc>
              </a:pPr>
            </a:p>
          </p:txBody>
        </p:sp>
      </p:grpSp>
      <p:grpSp>
        <p:nvGrpSpPr>
          <p:cNvPr name="Group 15" id="15"/>
          <p:cNvGrpSpPr/>
          <p:nvPr/>
        </p:nvGrpSpPr>
        <p:grpSpPr>
          <a:xfrm rot="0">
            <a:off x="10937596" y="16966426"/>
            <a:ext cx="305932" cy="305932"/>
            <a:chOff x="0" y="0"/>
            <a:chExt cx="812800" cy="812800"/>
          </a:xfrm>
        </p:grpSpPr>
        <p:sp>
          <p:nvSpPr>
            <p:cNvPr name="Freeform 16" id="1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DB54C"/>
            </a:solidFill>
          </p:spPr>
        </p:sp>
        <p:sp>
          <p:nvSpPr>
            <p:cNvPr name="TextBox 17" id="17"/>
            <p:cNvSpPr txBox="true"/>
            <p:nvPr/>
          </p:nvSpPr>
          <p:spPr>
            <a:xfrm>
              <a:off x="76200" y="38100"/>
              <a:ext cx="660400" cy="698500"/>
            </a:xfrm>
            <a:prstGeom prst="rect">
              <a:avLst/>
            </a:prstGeom>
          </p:spPr>
          <p:txBody>
            <a:bodyPr anchor="ctr" rtlCol="false" tIns="50800" lIns="50800" bIns="50800" rIns="50800"/>
            <a:lstStyle/>
            <a:p>
              <a:pPr algn="ctr">
                <a:lnSpc>
                  <a:spcPts val="5897"/>
                </a:lnSpc>
              </a:pPr>
            </a:p>
          </p:txBody>
        </p:sp>
      </p:grpSp>
      <p:grpSp>
        <p:nvGrpSpPr>
          <p:cNvPr name="Group 18" id="18"/>
          <p:cNvGrpSpPr/>
          <p:nvPr/>
        </p:nvGrpSpPr>
        <p:grpSpPr>
          <a:xfrm rot="0">
            <a:off x="10631664" y="17844989"/>
            <a:ext cx="305932" cy="305932"/>
            <a:chOff x="0" y="0"/>
            <a:chExt cx="812800" cy="812800"/>
          </a:xfrm>
        </p:grpSpPr>
        <p:sp>
          <p:nvSpPr>
            <p:cNvPr name="Freeform 19" id="1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DB54C"/>
            </a:solidFill>
          </p:spPr>
        </p:sp>
        <p:sp>
          <p:nvSpPr>
            <p:cNvPr name="TextBox 20" id="20"/>
            <p:cNvSpPr txBox="true"/>
            <p:nvPr/>
          </p:nvSpPr>
          <p:spPr>
            <a:xfrm>
              <a:off x="76200" y="38100"/>
              <a:ext cx="660400" cy="698500"/>
            </a:xfrm>
            <a:prstGeom prst="rect">
              <a:avLst/>
            </a:prstGeom>
          </p:spPr>
          <p:txBody>
            <a:bodyPr anchor="ctr" rtlCol="false" tIns="50800" lIns="50800" bIns="50800" rIns="50800"/>
            <a:lstStyle/>
            <a:p>
              <a:pPr algn="ctr">
                <a:lnSpc>
                  <a:spcPts val="5897"/>
                </a:lnSpc>
              </a:pPr>
            </a:p>
          </p:txBody>
        </p:sp>
      </p:grpSp>
      <p:grpSp>
        <p:nvGrpSpPr>
          <p:cNvPr name="Group 21" id="21"/>
          <p:cNvGrpSpPr/>
          <p:nvPr/>
        </p:nvGrpSpPr>
        <p:grpSpPr>
          <a:xfrm rot="0">
            <a:off x="11573378" y="17119392"/>
            <a:ext cx="305932" cy="305932"/>
            <a:chOff x="0" y="0"/>
            <a:chExt cx="812800" cy="812800"/>
          </a:xfrm>
        </p:grpSpPr>
        <p:sp>
          <p:nvSpPr>
            <p:cNvPr name="Freeform 22" id="2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DB54C"/>
            </a:solidFill>
          </p:spPr>
        </p:sp>
        <p:sp>
          <p:nvSpPr>
            <p:cNvPr name="TextBox 23" id="23"/>
            <p:cNvSpPr txBox="true"/>
            <p:nvPr/>
          </p:nvSpPr>
          <p:spPr>
            <a:xfrm>
              <a:off x="76200" y="38100"/>
              <a:ext cx="660400" cy="698500"/>
            </a:xfrm>
            <a:prstGeom prst="rect">
              <a:avLst/>
            </a:prstGeom>
          </p:spPr>
          <p:txBody>
            <a:bodyPr anchor="ctr" rtlCol="false" tIns="50800" lIns="50800" bIns="50800" rIns="50800"/>
            <a:lstStyle/>
            <a:p>
              <a:pPr algn="ctr">
                <a:lnSpc>
                  <a:spcPts val="5897"/>
                </a:lnSpc>
              </a:pPr>
            </a:p>
          </p:txBody>
        </p:sp>
      </p:grpSp>
      <p:grpSp>
        <p:nvGrpSpPr>
          <p:cNvPr name="Group 24" id="24"/>
          <p:cNvGrpSpPr/>
          <p:nvPr/>
        </p:nvGrpSpPr>
        <p:grpSpPr>
          <a:xfrm rot="0">
            <a:off x="11420412" y="16433499"/>
            <a:ext cx="305932" cy="305932"/>
            <a:chOff x="0" y="0"/>
            <a:chExt cx="812800" cy="812800"/>
          </a:xfrm>
        </p:grpSpPr>
        <p:sp>
          <p:nvSpPr>
            <p:cNvPr name="Freeform 25" id="2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DB54C"/>
            </a:solidFill>
          </p:spPr>
        </p:sp>
        <p:sp>
          <p:nvSpPr>
            <p:cNvPr name="TextBox 26" id="26"/>
            <p:cNvSpPr txBox="true"/>
            <p:nvPr/>
          </p:nvSpPr>
          <p:spPr>
            <a:xfrm>
              <a:off x="76200" y="38100"/>
              <a:ext cx="660400" cy="698500"/>
            </a:xfrm>
            <a:prstGeom prst="rect">
              <a:avLst/>
            </a:prstGeom>
          </p:spPr>
          <p:txBody>
            <a:bodyPr anchor="ctr" rtlCol="false" tIns="50800" lIns="50800" bIns="50800" rIns="50800"/>
            <a:lstStyle/>
            <a:p>
              <a:pPr algn="ctr">
                <a:lnSpc>
                  <a:spcPts val="5897"/>
                </a:lnSpc>
              </a:pPr>
            </a:p>
          </p:txBody>
        </p:sp>
      </p:grpSp>
      <p:grpSp>
        <p:nvGrpSpPr>
          <p:cNvPr name="Group 27" id="27"/>
          <p:cNvGrpSpPr/>
          <p:nvPr/>
        </p:nvGrpSpPr>
        <p:grpSpPr>
          <a:xfrm rot="0">
            <a:off x="12256157" y="17500957"/>
            <a:ext cx="305932" cy="305932"/>
            <a:chOff x="0" y="0"/>
            <a:chExt cx="812800" cy="812800"/>
          </a:xfrm>
        </p:grpSpPr>
        <p:sp>
          <p:nvSpPr>
            <p:cNvPr name="Freeform 28" id="2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DB54C"/>
            </a:solidFill>
          </p:spPr>
        </p:sp>
        <p:sp>
          <p:nvSpPr>
            <p:cNvPr name="TextBox 29" id="29"/>
            <p:cNvSpPr txBox="true"/>
            <p:nvPr/>
          </p:nvSpPr>
          <p:spPr>
            <a:xfrm>
              <a:off x="76200" y="38100"/>
              <a:ext cx="660400" cy="698500"/>
            </a:xfrm>
            <a:prstGeom prst="rect">
              <a:avLst/>
            </a:prstGeom>
          </p:spPr>
          <p:txBody>
            <a:bodyPr anchor="ctr" rtlCol="false" tIns="50800" lIns="50800" bIns="50800" rIns="50800"/>
            <a:lstStyle/>
            <a:p>
              <a:pPr algn="ctr">
                <a:lnSpc>
                  <a:spcPts val="5897"/>
                </a:lnSpc>
              </a:pPr>
            </a:p>
          </p:txBody>
        </p:sp>
      </p:grpSp>
      <p:sp>
        <p:nvSpPr>
          <p:cNvPr name="AutoShape 30" id="30"/>
          <p:cNvSpPr/>
          <p:nvPr/>
        </p:nvSpPr>
        <p:spPr>
          <a:xfrm flipV="true">
            <a:off x="11296402" y="17689985"/>
            <a:ext cx="964031" cy="233807"/>
          </a:xfrm>
          <a:prstGeom prst="line">
            <a:avLst/>
          </a:prstGeom>
          <a:ln cap="flat" w="38100">
            <a:solidFill>
              <a:srgbClr val="000000"/>
            </a:solidFill>
            <a:prstDash val="sysDot"/>
            <a:headEnd type="none" len="sm" w="sm"/>
            <a:tailEnd type="none" len="sm" w="sm"/>
          </a:ln>
        </p:spPr>
      </p:sp>
      <p:sp>
        <p:nvSpPr>
          <p:cNvPr name="AutoShape 31" id="31"/>
          <p:cNvSpPr/>
          <p:nvPr/>
        </p:nvSpPr>
        <p:spPr>
          <a:xfrm flipV="true">
            <a:off x="10904104" y="17635155"/>
            <a:ext cx="334250" cy="267268"/>
          </a:xfrm>
          <a:prstGeom prst="line">
            <a:avLst/>
          </a:prstGeom>
          <a:ln cap="flat" w="38100">
            <a:solidFill>
              <a:srgbClr val="000000"/>
            </a:solidFill>
            <a:prstDash val="sysDot"/>
            <a:headEnd type="none" len="sm" w="sm"/>
            <a:tailEnd type="none" len="sm" w="sm"/>
          </a:ln>
        </p:spPr>
      </p:sp>
      <p:sp>
        <p:nvSpPr>
          <p:cNvPr name="AutoShape 32" id="32"/>
          <p:cNvSpPr/>
          <p:nvPr/>
        </p:nvSpPr>
        <p:spPr>
          <a:xfrm flipH="true" flipV="true">
            <a:off x="11100940" y="17272011"/>
            <a:ext cx="36394" cy="535225"/>
          </a:xfrm>
          <a:prstGeom prst="line">
            <a:avLst/>
          </a:prstGeom>
          <a:ln cap="flat" w="38100">
            <a:solidFill>
              <a:srgbClr val="000000"/>
            </a:solidFill>
            <a:prstDash val="sysDot"/>
            <a:headEnd type="none" len="sm" w="sm"/>
            <a:tailEnd type="none" len="sm" w="sm"/>
          </a:ln>
        </p:spPr>
      </p:sp>
      <p:sp>
        <p:nvSpPr>
          <p:cNvPr name="AutoShape 33" id="33"/>
          <p:cNvSpPr/>
          <p:nvPr/>
        </p:nvSpPr>
        <p:spPr>
          <a:xfrm flipH="true" flipV="true">
            <a:off x="11606681" y="16735795"/>
            <a:ext cx="86359" cy="387232"/>
          </a:xfrm>
          <a:prstGeom prst="line">
            <a:avLst/>
          </a:prstGeom>
          <a:ln cap="flat" w="38100">
            <a:solidFill>
              <a:srgbClr val="000000"/>
            </a:solidFill>
            <a:prstDash val="sysDot"/>
            <a:headEnd type="none" len="sm" w="sm"/>
            <a:tailEnd type="none" len="sm" w="sm"/>
          </a:ln>
        </p:spPr>
      </p:sp>
      <p:sp>
        <p:nvSpPr>
          <p:cNvPr name="AutoShape 34" id="34"/>
          <p:cNvSpPr/>
          <p:nvPr/>
        </p:nvSpPr>
        <p:spPr>
          <a:xfrm flipH="true" flipV="true">
            <a:off x="11232359" y="17176875"/>
            <a:ext cx="1034966" cy="419565"/>
          </a:xfrm>
          <a:prstGeom prst="line">
            <a:avLst/>
          </a:prstGeom>
          <a:ln cap="flat" w="38100">
            <a:solidFill>
              <a:srgbClr val="000000"/>
            </a:solidFill>
            <a:prstDash val="sysDot"/>
            <a:headEnd type="none" len="sm" w="sm"/>
            <a:tailEnd type="none" len="sm" w="sm"/>
          </a:ln>
        </p:spPr>
      </p:sp>
      <p:sp>
        <p:nvSpPr>
          <p:cNvPr name="AutoShape 35" id="35"/>
          <p:cNvSpPr/>
          <p:nvPr/>
        </p:nvSpPr>
        <p:spPr>
          <a:xfrm flipV="true">
            <a:off x="11481664" y="17362170"/>
            <a:ext cx="120842" cy="87641"/>
          </a:xfrm>
          <a:prstGeom prst="line">
            <a:avLst/>
          </a:prstGeom>
          <a:ln cap="flat" w="38100">
            <a:solidFill>
              <a:srgbClr val="000000"/>
            </a:solidFill>
            <a:prstDash val="sysDot"/>
            <a:headEnd type="none" len="sm" w="sm"/>
            <a:tailEnd type="none" len="sm" w="sm"/>
          </a:ln>
        </p:spPr>
      </p:sp>
      <p:sp>
        <p:nvSpPr>
          <p:cNvPr name="AutoShape 36" id="36"/>
          <p:cNvSpPr/>
          <p:nvPr/>
        </p:nvSpPr>
        <p:spPr>
          <a:xfrm flipH="true" flipV="true">
            <a:off x="11859897" y="17346993"/>
            <a:ext cx="415673" cy="232295"/>
          </a:xfrm>
          <a:prstGeom prst="line">
            <a:avLst/>
          </a:prstGeom>
          <a:ln cap="flat" w="38100">
            <a:solidFill>
              <a:srgbClr val="000000"/>
            </a:solidFill>
            <a:prstDash val="sysDot"/>
            <a:headEnd type="none" len="sm" w="sm"/>
            <a:tailEnd type="none" len="sm" w="sm"/>
          </a:ln>
        </p:spPr>
      </p:sp>
      <p:sp>
        <p:nvSpPr>
          <p:cNvPr name="AutoShape 37" id="37"/>
          <p:cNvSpPr/>
          <p:nvPr/>
        </p:nvSpPr>
        <p:spPr>
          <a:xfrm flipH="true">
            <a:off x="11391575" y="16735696"/>
            <a:ext cx="148055" cy="654697"/>
          </a:xfrm>
          <a:prstGeom prst="line">
            <a:avLst/>
          </a:prstGeom>
          <a:ln cap="flat" w="38100">
            <a:solidFill>
              <a:srgbClr val="000000"/>
            </a:solidFill>
            <a:prstDash val="sysDot"/>
            <a:headEnd type="none" len="sm" w="sm"/>
            <a:tailEnd type="none" len="sm" w="sm"/>
          </a:ln>
        </p:spPr>
      </p:sp>
      <p:sp>
        <p:nvSpPr>
          <p:cNvPr name="AutoShape 38" id="38"/>
          <p:cNvSpPr/>
          <p:nvPr/>
        </p:nvSpPr>
        <p:spPr>
          <a:xfrm flipV="true">
            <a:off x="10936773" y="17975820"/>
            <a:ext cx="58796" cy="6170"/>
          </a:xfrm>
          <a:prstGeom prst="line">
            <a:avLst/>
          </a:prstGeom>
          <a:ln cap="flat" w="38100">
            <a:solidFill>
              <a:srgbClr val="000000"/>
            </a:solidFill>
            <a:prstDash val="sysDot"/>
            <a:headEnd type="none" len="sm" w="sm"/>
            <a:tailEnd type="none" len="sm" w="sm"/>
          </a:ln>
        </p:spPr>
      </p:sp>
      <p:sp>
        <p:nvSpPr>
          <p:cNvPr name="AutoShape 39" id="39"/>
          <p:cNvSpPr/>
          <p:nvPr/>
        </p:nvSpPr>
        <p:spPr>
          <a:xfrm flipV="true">
            <a:off x="10834947" y="17263889"/>
            <a:ext cx="205298" cy="589568"/>
          </a:xfrm>
          <a:prstGeom prst="line">
            <a:avLst/>
          </a:prstGeom>
          <a:ln cap="flat" w="38100">
            <a:solidFill>
              <a:srgbClr val="000000"/>
            </a:solidFill>
            <a:prstDash val="sysDot"/>
            <a:headEnd type="none" len="sm" w="sm"/>
            <a:tailEnd type="none" len="sm" w="sm"/>
          </a:ln>
        </p:spPr>
      </p:sp>
      <p:sp>
        <p:nvSpPr>
          <p:cNvPr name="AutoShape 40" id="40"/>
          <p:cNvSpPr/>
          <p:nvPr/>
        </p:nvSpPr>
        <p:spPr>
          <a:xfrm flipH="true" flipV="true">
            <a:off x="11509910" y="17556158"/>
            <a:ext cx="747131" cy="81230"/>
          </a:xfrm>
          <a:prstGeom prst="line">
            <a:avLst/>
          </a:prstGeom>
          <a:ln cap="flat" w="38100">
            <a:solidFill>
              <a:srgbClr val="000000"/>
            </a:solidFill>
            <a:prstDash val="sysDot"/>
            <a:headEnd type="none" len="sm" w="sm"/>
            <a:tailEnd type="none" len="sm" w="sm"/>
          </a:ln>
        </p:spPr>
      </p:sp>
      <p:sp>
        <p:nvSpPr>
          <p:cNvPr name="AutoShape 41" id="41"/>
          <p:cNvSpPr/>
          <p:nvPr/>
        </p:nvSpPr>
        <p:spPr>
          <a:xfrm flipV="true">
            <a:off x="11246213" y="17389392"/>
            <a:ext cx="381628" cy="453429"/>
          </a:xfrm>
          <a:prstGeom prst="line">
            <a:avLst/>
          </a:prstGeom>
          <a:ln cap="flat" w="38100">
            <a:solidFill>
              <a:srgbClr val="000000"/>
            </a:solidFill>
            <a:prstDash val="sysDot"/>
            <a:headEnd type="none" len="sm" w="sm"/>
            <a:tailEnd type="none" len="sm" w="sm"/>
          </a:ln>
        </p:spPr>
      </p:sp>
      <p:grpSp>
        <p:nvGrpSpPr>
          <p:cNvPr name="Group 42" id="42"/>
          <p:cNvGrpSpPr/>
          <p:nvPr/>
        </p:nvGrpSpPr>
        <p:grpSpPr>
          <a:xfrm rot="0">
            <a:off x="7043779" y="17923793"/>
            <a:ext cx="305932" cy="305932"/>
            <a:chOff x="0" y="0"/>
            <a:chExt cx="812800" cy="812800"/>
          </a:xfrm>
        </p:grpSpPr>
        <p:sp>
          <p:nvSpPr>
            <p:cNvPr name="Freeform 43" id="4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DB54C"/>
            </a:solidFill>
          </p:spPr>
        </p:sp>
        <p:sp>
          <p:nvSpPr>
            <p:cNvPr name="TextBox 44" id="44"/>
            <p:cNvSpPr txBox="true"/>
            <p:nvPr/>
          </p:nvSpPr>
          <p:spPr>
            <a:xfrm>
              <a:off x="76200" y="38100"/>
              <a:ext cx="660400" cy="698500"/>
            </a:xfrm>
            <a:prstGeom prst="rect">
              <a:avLst/>
            </a:prstGeom>
          </p:spPr>
          <p:txBody>
            <a:bodyPr anchor="ctr" rtlCol="false" tIns="50800" lIns="50800" bIns="50800" rIns="50800"/>
            <a:lstStyle/>
            <a:p>
              <a:pPr algn="ctr">
                <a:lnSpc>
                  <a:spcPts val="5897"/>
                </a:lnSpc>
              </a:pPr>
            </a:p>
          </p:txBody>
        </p:sp>
      </p:grpSp>
      <p:sp>
        <p:nvSpPr>
          <p:cNvPr name="AutoShape 45" id="45"/>
          <p:cNvSpPr/>
          <p:nvPr/>
        </p:nvSpPr>
        <p:spPr>
          <a:xfrm flipV="true">
            <a:off x="7349710" y="16586465"/>
            <a:ext cx="4070702" cy="1490294"/>
          </a:xfrm>
          <a:prstGeom prst="line">
            <a:avLst/>
          </a:prstGeom>
          <a:ln cap="flat" w="38100">
            <a:solidFill>
              <a:srgbClr val="000000"/>
            </a:solidFill>
            <a:prstDash val="sysDot"/>
            <a:headEnd type="none" len="sm" w="sm"/>
            <a:tailEnd type="none" len="sm" w="sm"/>
          </a:ln>
        </p:spPr>
      </p:sp>
      <p:sp>
        <p:nvSpPr>
          <p:cNvPr name="AutoShape 46" id="46"/>
          <p:cNvSpPr/>
          <p:nvPr/>
        </p:nvSpPr>
        <p:spPr>
          <a:xfrm flipV="true">
            <a:off x="7348468" y="17559209"/>
            <a:ext cx="3857636" cy="497965"/>
          </a:xfrm>
          <a:prstGeom prst="line">
            <a:avLst/>
          </a:prstGeom>
          <a:ln cap="flat" w="38100">
            <a:solidFill>
              <a:srgbClr val="000000"/>
            </a:solidFill>
            <a:prstDash val="sysDot"/>
            <a:headEnd type="none" len="sm" w="sm"/>
            <a:tailEnd type="none" len="sm" w="sm"/>
          </a:ln>
        </p:spPr>
      </p:sp>
      <p:sp>
        <p:nvSpPr>
          <p:cNvPr name="AutoShape 47" id="47"/>
          <p:cNvSpPr/>
          <p:nvPr/>
        </p:nvSpPr>
        <p:spPr>
          <a:xfrm flipV="true">
            <a:off x="7349674" y="18001314"/>
            <a:ext cx="3282027" cy="72086"/>
          </a:xfrm>
          <a:prstGeom prst="line">
            <a:avLst/>
          </a:prstGeom>
          <a:ln cap="flat" w="38100">
            <a:solidFill>
              <a:srgbClr val="000000"/>
            </a:solidFill>
            <a:prstDash val="sysDot"/>
            <a:headEnd type="none" len="sm" w="sm"/>
            <a:tailEnd type="none" len="sm" w="sm"/>
          </a:ln>
        </p:spPr>
      </p:sp>
      <p:sp>
        <p:nvSpPr>
          <p:cNvPr name="AutoShape 48" id="48"/>
          <p:cNvSpPr/>
          <p:nvPr/>
        </p:nvSpPr>
        <p:spPr>
          <a:xfrm>
            <a:off x="11573378" y="16739431"/>
            <a:ext cx="732553" cy="801576"/>
          </a:xfrm>
          <a:prstGeom prst="line">
            <a:avLst/>
          </a:prstGeom>
          <a:ln cap="flat" w="38100">
            <a:solidFill>
              <a:srgbClr val="000000"/>
            </a:solidFill>
            <a:prstDash val="sysDot"/>
            <a:headEnd type="none" len="sm" w="sm"/>
            <a:tailEnd type="none" len="sm" w="sm"/>
          </a:ln>
        </p:spPr>
      </p:sp>
      <p:sp>
        <p:nvSpPr>
          <p:cNvPr name="AutoShape 49" id="49"/>
          <p:cNvSpPr/>
          <p:nvPr/>
        </p:nvSpPr>
        <p:spPr>
          <a:xfrm flipV="true">
            <a:off x="7349187" y="17653923"/>
            <a:ext cx="4906970" cy="410095"/>
          </a:xfrm>
          <a:prstGeom prst="line">
            <a:avLst/>
          </a:prstGeom>
          <a:ln cap="flat" w="38100">
            <a:solidFill>
              <a:srgbClr val="000000"/>
            </a:solidFill>
            <a:prstDash val="sysDot"/>
            <a:headEnd type="none" len="sm" w="sm"/>
            <a:tailEnd type="none" len="sm" w="sm"/>
          </a:ln>
        </p:spPr>
      </p:sp>
      <p:sp>
        <p:nvSpPr>
          <p:cNvPr name="TextBox 50" id="50"/>
          <p:cNvSpPr txBox="true"/>
          <p:nvPr/>
        </p:nvSpPr>
        <p:spPr>
          <a:xfrm rot="0">
            <a:off x="23274405" y="23281102"/>
            <a:ext cx="7987824" cy="7004307"/>
          </a:xfrm>
          <a:prstGeom prst="rect">
            <a:avLst/>
          </a:prstGeom>
        </p:spPr>
        <p:txBody>
          <a:bodyPr anchor="t" rtlCol="false" tIns="0" lIns="0" bIns="0" rIns="0">
            <a:spAutoFit/>
          </a:bodyPr>
          <a:lstStyle/>
          <a:p>
            <a:pPr algn="l" marL="979518" indent="-489759" lvl="1">
              <a:lnSpc>
                <a:spcPts val="11342"/>
              </a:lnSpc>
              <a:spcBef>
                <a:spcPct val="0"/>
              </a:spcBef>
              <a:buFont typeface="Arial"/>
              <a:buChar char="•"/>
            </a:pPr>
            <a:r>
              <a:rPr lang="en-US" sz="4536" i="true" strike="noStrike" u="none">
                <a:solidFill>
                  <a:srgbClr val="77788C"/>
                </a:solidFill>
                <a:latin typeface="Open Sans Italics"/>
                <a:ea typeface="Open Sans Italics"/>
                <a:cs typeface="Open Sans Italics"/>
                <a:sym typeface="Open Sans Italics"/>
              </a:rPr>
              <a:t>Genetic Diversity</a:t>
            </a:r>
          </a:p>
          <a:p>
            <a:pPr algn="l" marL="979518" indent="-489759" lvl="1">
              <a:lnSpc>
                <a:spcPts val="11342"/>
              </a:lnSpc>
              <a:spcBef>
                <a:spcPct val="0"/>
              </a:spcBef>
              <a:buFont typeface="Arial"/>
              <a:buChar char="•"/>
            </a:pPr>
            <a:r>
              <a:rPr lang="en-US" sz="4536" i="true" strike="noStrike" u="none">
                <a:solidFill>
                  <a:srgbClr val="77788C"/>
                </a:solidFill>
                <a:latin typeface="Open Sans Italics"/>
                <a:ea typeface="Open Sans Italics"/>
                <a:cs typeface="Open Sans Italics"/>
                <a:sym typeface="Open Sans Italics"/>
              </a:rPr>
              <a:t>Biodiversity Monitoring</a:t>
            </a:r>
          </a:p>
          <a:p>
            <a:pPr algn="l" marL="979518" indent="-489759" lvl="1">
              <a:lnSpc>
                <a:spcPts val="11342"/>
              </a:lnSpc>
              <a:spcBef>
                <a:spcPct val="0"/>
              </a:spcBef>
              <a:buFont typeface="Arial"/>
              <a:buChar char="•"/>
            </a:pPr>
            <a:r>
              <a:rPr lang="en-US" sz="4536" i="true" strike="noStrike" u="none">
                <a:solidFill>
                  <a:srgbClr val="77788C"/>
                </a:solidFill>
                <a:latin typeface="Open Sans Italics"/>
                <a:ea typeface="Open Sans Italics"/>
                <a:cs typeface="Open Sans Italics"/>
                <a:sym typeface="Open Sans Italics"/>
              </a:rPr>
              <a:t>Ecosystem Resilience</a:t>
            </a:r>
          </a:p>
          <a:p>
            <a:pPr algn="l" marL="979518" indent="-489759" lvl="1">
              <a:lnSpc>
                <a:spcPts val="11342"/>
              </a:lnSpc>
              <a:spcBef>
                <a:spcPct val="0"/>
              </a:spcBef>
              <a:buFont typeface="Arial"/>
              <a:buChar char="•"/>
            </a:pPr>
            <a:r>
              <a:rPr lang="en-US" sz="4536" i="true" strike="noStrike" u="none">
                <a:solidFill>
                  <a:srgbClr val="77788C"/>
                </a:solidFill>
                <a:latin typeface="Open Sans Italics"/>
                <a:ea typeface="Open Sans Italics"/>
                <a:cs typeface="Open Sans Italics"/>
                <a:sym typeface="Open Sans Italics"/>
              </a:rPr>
              <a:t>Capacity Building</a:t>
            </a:r>
          </a:p>
          <a:p>
            <a:pPr algn="l" marL="979518" indent="-489759" lvl="1">
              <a:lnSpc>
                <a:spcPts val="11342"/>
              </a:lnSpc>
              <a:spcBef>
                <a:spcPct val="0"/>
              </a:spcBef>
              <a:buFont typeface="Arial"/>
              <a:buChar char="•"/>
            </a:pPr>
            <a:r>
              <a:rPr lang="en-US" sz="4536" i="true" strike="noStrike" u="none">
                <a:solidFill>
                  <a:srgbClr val="77788C"/>
                </a:solidFill>
                <a:latin typeface="Open Sans Italics"/>
                <a:ea typeface="Open Sans Italics"/>
                <a:cs typeface="Open Sans Italics"/>
                <a:sym typeface="Open Sans Italics"/>
              </a:rPr>
              <a:t>Co-creation</a:t>
            </a:r>
          </a:p>
        </p:txBody>
      </p:sp>
      <p:sp>
        <p:nvSpPr>
          <p:cNvPr name="Freeform 51" id="51"/>
          <p:cNvSpPr/>
          <p:nvPr/>
        </p:nvSpPr>
        <p:spPr>
          <a:xfrm flipH="false" flipV="false" rot="4966536">
            <a:off x="23178097" y="35859866"/>
            <a:ext cx="5043449" cy="14888411"/>
          </a:xfrm>
          <a:custGeom>
            <a:avLst/>
            <a:gdLst/>
            <a:ahLst/>
            <a:cxnLst/>
            <a:rect r="r" b="b" t="t" l="l"/>
            <a:pathLst>
              <a:path h="14888411" w="5043449">
                <a:moveTo>
                  <a:pt x="0" y="0"/>
                </a:moveTo>
                <a:lnTo>
                  <a:pt x="5043449" y="0"/>
                </a:lnTo>
                <a:lnTo>
                  <a:pt x="5043449" y="14888411"/>
                </a:lnTo>
                <a:lnTo>
                  <a:pt x="0" y="14888411"/>
                </a:lnTo>
                <a:lnTo>
                  <a:pt x="0" y="0"/>
                </a:lnTo>
                <a:close/>
              </a:path>
            </a:pathLst>
          </a:custGeom>
          <a:blipFill>
            <a:blip r:embed="rId6">
              <a:alphaModFix amt="30000"/>
              <a:extLst>
                <a:ext uri="{96DAC541-7B7A-43D3-8B79-37D633B846F1}">
                  <asvg:svgBlip xmlns:asvg="http://schemas.microsoft.com/office/drawing/2016/SVG/main" r:embed="rId7"/>
                </a:ext>
              </a:extLst>
            </a:blip>
            <a:stretch>
              <a:fillRect l="0" t="0" r="0" b="0"/>
            </a:stretch>
          </a:blipFill>
        </p:spPr>
      </p:sp>
      <p:sp>
        <p:nvSpPr>
          <p:cNvPr name="Freeform 52" id="52"/>
          <p:cNvSpPr/>
          <p:nvPr/>
        </p:nvSpPr>
        <p:spPr>
          <a:xfrm flipH="false" flipV="false" rot="0">
            <a:off x="28164748" y="38341557"/>
            <a:ext cx="3181011" cy="2937555"/>
          </a:xfrm>
          <a:custGeom>
            <a:avLst/>
            <a:gdLst/>
            <a:ahLst/>
            <a:cxnLst/>
            <a:rect r="r" b="b" t="t" l="l"/>
            <a:pathLst>
              <a:path h="2937555" w="3181011">
                <a:moveTo>
                  <a:pt x="0" y="0"/>
                </a:moveTo>
                <a:lnTo>
                  <a:pt x="3181011" y="0"/>
                </a:lnTo>
                <a:lnTo>
                  <a:pt x="3181011" y="2937555"/>
                </a:lnTo>
                <a:lnTo>
                  <a:pt x="0" y="2937555"/>
                </a:lnTo>
                <a:lnTo>
                  <a:pt x="0" y="0"/>
                </a:lnTo>
                <a:close/>
              </a:path>
            </a:pathLst>
          </a:custGeom>
          <a:blipFill>
            <a:blip r:embed="rId8"/>
            <a:stretch>
              <a:fillRect l="0" t="0" r="-164239" b="0"/>
            </a:stretch>
          </a:blipFill>
        </p:spPr>
      </p:sp>
      <p:grpSp>
        <p:nvGrpSpPr>
          <p:cNvPr name="Group 53" id="53"/>
          <p:cNvGrpSpPr/>
          <p:nvPr/>
        </p:nvGrpSpPr>
        <p:grpSpPr>
          <a:xfrm rot="-2785386">
            <a:off x="-4874324" y="-1935051"/>
            <a:ext cx="12621072" cy="7623051"/>
            <a:chOff x="0" y="0"/>
            <a:chExt cx="1177495" cy="711200"/>
          </a:xfrm>
        </p:grpSpPr>
        <p:sp>
          <p:nvSpPr>
            <p:cNvPr name="Freeform 54" id="54"/>
            <p:cNvSpPr/>
            <p:nvPr/>
          </p:nvSpPr>
          <p:spPr>
            <a:xfrm flipH="false" flipV="false" rot="0">
              <a:off x="0" y="0"/>
              <a:ext cx="1177495" cy="711200"/>
            </a:xfrm>
            <a:custGeom>
              <a:avLst/>
              <a:gdLst/>
              <a:ahLst/>
              <a:cxnLst/>
              <a:rect r="r" b="b" t="t" l="l"/>
              <a:pathLst>
                <a:path h="711200" w="1177495">
                  <a:moveTo>
                    <a:pt x="588748" y="0"/>
                  </a:moveTo>
                  <a:lnTo>
                    <a:pt x="1177495" y="711200"/>
                  </a:lnTo>
                  <a:lnTo>
                    <a:pt x="0" y="711200"/>
                  </a:lnTo>
                  <a:lnTo>
                    <a:pt x="588748" y="0"/>
                  </a:lnTo>
                  <a:close/>
                </a:path>
              </a:pathLst>
            </a:custGeom>
            <a:solidFill>
              <a:srgbClr val="FECA3D"/>
            </a:solidFill>
          </p:spPr>
        </p:sp>
        <p:sp>
          <p:nvSpPr>
            <p:cNvPr name="TextBox 55" id="55"/>
            <p:cNvSpPr txBox="true"/>
            <p:nvPr/>
          </p:nvSpPr>
          <p:spPr>
            <a:xfrm>
              <a:off x="183984" y="292100"/>
              <a:ext cx="809528" cy="368300"/>
            </a:xfrm>
            <a:prstGeom prst="rect">
              <a:avLst/>
            </a:prstGeom>
          </p:spPr>
          <p:txBody>
            <a:bodyPr anchor="ctr" rtlCol="false" tIns="50800" lIns="50800" bIns="50800" rIns="50800"/>
            <a:lstStyle/>
            <a:p>
              <a:pPr algn="ctr">
                <a:lnSpc>
                  <a:spcPts val="5897"/>
                </a:lnSpc>
              </a:pPr>
            </a:p>
          </p:txBody>
        </p:sp>
      </p:grpSp>
      <p:grpSp>
        <p:nvGrpSpPr>
          <p:cNvPr name="Group 56" id="56"/>
          <p:cNvGrpSpPr/>
          <p:nvPr/>
        </p:nvGrpSpPr>
        <p:grpSpPr>
          <a:xfrm rot="-2785386">
            <a:off x="-5719283" y="-3061571"/>
            <a:ext cx="12621072" cy="7623051"/>
            <a:chOff x="0" y="0"/>
            <a:chExt cx="1177495" cy="711200"/>
          </a:xfrm>
        </p:grpSpPr>
        <p:sp>
          <p:nvSpPr>
            <p:cNvPr name="Freeform 57" id="57"/>
            <p:cNvSpPr/>
            <p:nvPr/>
          </p:nvSpPr>
          <p:spPr>
            <a:xfrm flipH="false" flipV="false" rot="0">
              <a:off x="0" y="0"/>
              <a:ext cx="1177495" cy="711200"/>
            </a:xfrm>
            <a:custGeom>
              <a:avLst/>
              <a:gdLst/>
              <a:ahLst/>
              <a:cxnLst/>
              <a:rect r="r" b="b" t="t" l="l"/>
              <a:pathLst>
                <a:path h="711200" w="1177495">
                  <a:moveTo>
                    <a:pt x="588748" y="0"/>
                  </a:moveTo>
                  <a:lnTo>
                    <a:pt x="1177495" y="711200"/>
                  </a:lnTo>
                  <a:lnTo>
                    <a:pt x="0" y="711200"/>
                  </a:lnTo>
                  <a:lnTo>
                    <a:pt x="588748" y="0"/>
                  </a:lnTo>
                  <a:close/>
                </a:path>
              </a:pathLst>
            </a:custGeom>
            <a:solidFill>
              <a:srgbClr val="2E8C38"/>
            </a:solidFill>
          </p:spPr>
        </p:sp>
        <p:sp>
          <p:nvSpPr>
            <p:cNvPr name="TextBox 58" id="58"/>
            <p:cNvSpPr txBox="true"/>
            <p:nvPr/>
          </p:nvSpPr>
          <p:spPr>
            <a:xfrm>
              <a:off x="183984" y="292100"/>
              <a:ext cx="809528" cy="368300"/>
            </a:xfrm>
            <a:prstGeom prst="rect">
              <a:avLst/>
            </a:prstGeom>
          </p:spPr>
          <p:txBody>
            <a:bodyPr anchor="ctr" rtlCol="false" tIns="50800" lIns="50800" bIns="50800" rIns="50800"/>
            <a:lstStyle/>
            <a:p>
              <a:pPr algn="ctr">
                <a:lnSpc>
                  <a:spcPts val="5897"/>
                </a:lnSpc>
              </a:pPr>
            </a:p>
          </p:txBody>
        </p:sp>
      </p:grpSp>
      <p:grpSp>
        <p:nvGrpSpPr>
          <p:cNvPr name="Group 59" id="59"/>
          <p:cNvGrpSpPr/>
          <p:nvPr/>
        </p:nvGrpSpPr>
        <p:grpSpPr>
          <a:xfrm rot="-2785386">
            <a:off x="-6197343" y="-3952891"/>
            <a:ext cx="11367394" cy="7623051"/>
            <a:chOff x="0" y="0"/>
            <a:chExt cx="1060532" cy="711200"/>
          </a:xfrm>
        </p:grpSpPr>
        <p:sp>
          <p:nvSpPr>
            <p:cNvPr name="Freeform 60" id="60"/>
            <p:cNvSpPr/>
            <p:nvPr/>
          </p:nvSpPr>
          <p:spPr>
            <a:xfrm flipH="false" flipV="false" rot="0">
              <a:off x="0" y="0"/>
              <a:ext cx="1060532" cy="711200"/>
            </a:xfrm>
            <a:custGeom>
              <a:avLst/>
              <a:gdLst/>
              <a:ahLst/>
              <a:cxnLst/>
              <a:rect r="r" b="b" t="t" l="l"/>
              <a:pathLst>
                <a:path h="711200" w="1060532">
                  <a:moveTo>
                    <a:pt x="530266" y="0"/>
                  </a:moveTo>
                  <a:lnTo>
                    <a:pt x="1060532" y="711200"/>
                  </a:lnTo>
                  <a:lnTo>
                    <a:pt x="0" y="711200"/>
                  </a:lnTo>
                  <a:lnTo>
                    <a:pt x="530266" y="0"/>
                  </a:lnTo>
                  <a:close/>
                </a:path>
              </a:pathLst>
            </a:custGeom>
            <a:solidFill>
              <a:srgbClr val="3DB54A"/>
            </a:solidFill>
          </p:spPr>
        </p:sp>
        <p:sp>
          <p:nvSpPr>
            <p:cNvPr name="TextBox 61" id="61"/>
            <p:cNvSpPr txBox="true"/>
            <p:nvPr/>
          </p:nvSpPr>
          <p:spPr>
            <a:xfrm>
              <a:off x="165708" y="292100"/>
              <a:ext cx="729116" cy="368300"/>
            </a:xfrm>
            <a:prstGeom prst="rect">
              <a:avLst/>
            </a:prstGeom>
          </p:spPr>
          <p:txBody>
            <a:bodyPr anchor="ctr" rtlCol="false" tIns="50800" lIns="50800" bIns="50800" rIns="50800"/>
            <a:lstStyle/>
            <a:p>
              <a:pPr algn="ctr">
                <a:lnSpc>
                  <a:spcPts val="5897"/>
                </a:lnSpc>
              </a:pPr>
            </a:p>
          </p:txBody>
        </p:sp>
      </p:grpSp>
      <p:grpSp>
        <p:nvGrpSpPr>
          <p:cNvPr name="Group 62" id="62"/>
          <p:cNvGrpSpPr/>
          <p:nvPr/>
        </p:nvGrpSpPr>
        <p:grpSpPr>
          <a:xfrm rot="0">
            <a:off x="2488825" y="9624807"/>
            <a:ext cx="18475036" cy="4230415"/>
            <a:chOff x="0" y="0"/>
            <a:chExt cx="24633382" cy="5640554"/>
          </a:xfrm>
        </p:grpSpPr>
        <p:sp>
          <p:nvSpPr>
            <p:cNvPr name="TextBox 63" id="63"/>
            <p:cNvSpPr txBox="true"/>
            <p:nvPr/>
          </p:nvSpPr>
          <p:spPr>
            <a:xfrm rot="0">
              <a:off x="0" y="-28575"/>
              <a:ext cx="24633382" cy="1650788"/>
            </a:xfrm>
            <a:prstGeom prst="rect">
              <a:avLst/>
            </a:prstGeom>
          </p:spPr>
          <p:txBody>
            <a:bodyPr anchor="t" rtlCol="false" tIns="0" lIns="0" bIns="0" rIns="0">
              <a:spAutoFit/>
            </a:bodyPr>
            <a:lstStyle/>
            <a:p>
              <a:pPr algn="l">
                <a:lnSpc>
                  <a:spcPts val="9920"/>
                </a:lnSpc>
              </a:pPr>
              <a:r>
                <a:rPr lang="en-US" sz="8000" spc="400">
                  <a:solidFill>
                    <a:srgbClr val="0F3750"/>
                  </a:solidFill>
                  <a:latin typeface="Open Sans"/>
                  <a:ea typeface="Open Sans"/>
                  <a:cs typeface="Open Sans"/>
                  <a:sym typeface="Open Sans"/>
                </a:rPr>
                <a:t>INTRODUCTION</a:t>
              </a:r>
            </a:p>
          </p:txBody>
        </p:sp>
        <p:sp>
          <p:nvSpPr>
            <p:cNvPr name="TextBox 64" id="64"/>
            <p:cNvSpPr txBox="true"/>
            <p:nvPr/>
          </p:nvSpPr>
          <p:spPr>
            <a:xfrm rot="0">
              <a:off x="0" y="2204745"/>
              <a:ext cx="24633382" cy="3435809"/>
            </a:xfrm>
            <a:prstGeom prst="rect">
              <a:avLst/>
            </a:prstGeom>
          </p:spPr>
          <p:txBody>
            <a:bodyPr anchor="t" rtlCol="false" tIns="0" lIns="0" bIns="0" rIns="0">
              <a:spAutoFit/>
            </a:bodyPr>
            <a:lstStyle/>
            <a:p>
              <a:pPr algn="just">
                <a:lnSpc>
                  <a:spcPts val="5147"/>
                </a:lnSpc>
              </a:pPr>
              <a:r>
                <a:rPr lang="en-US" sz="4151">
                  <a:solidFill>
                    <a:srgbClr val="383838"/>
                  </a:solidFill>
                  <a:latin typeface="Open Sans Light"/>
                  <a:ea typeface="Open Sans Light"/>
                  <a:cs typeface="Open Sans Light"/>
                  <a:sym typeface="Open Sans Light"/>
                </a:rPr>
                <a:t>Your introduction goes here. Your introduction goes here. Your introduction goes here. Your introduction goes here. Your introduction goes here. Your introduction goes here. Your introduction goes here. Your introduction goes here. </a:t>
              </a:r>
            </a:p>
          </p:txBody>
        </p:sp>
      </p:grpSp>
      <p:sp>
        <p:nvSpPr>
          <p:cNvPr name="TextBox 65" id="65"/>
          <p:cNvSpPr txBox="true"/>
          <p:nvPr/>
        </p:nvSpPr>
        <p:spPr>
          <a:xfrm rot="0">
            <a:off x="2488825" y="32049496"/>
            <a:ext cx="8811852" cy="7760838"/>
          </a:xfrm>
          <a:prstGeom prst="rect">
            <a:avLst/>
          </a:prstGeom>
        </p:spPr>
        <p:txBody>
          <a:bodyPr anchor="t" rtlCol="false" tIns="0" lIns="0" bIns="0" rIns="0">
            <a:spAutoFit/>
          </a:bodyPr>
          <a:lstStyle/>
          <a:p>
            <a:pPr algn="l">
              <a:lnSpc>
                <a:spcPts val="5147"/>
              </a:lnSpc>
            </a:pPr>
            <a:r>
              <a:rPr lang="en-US" sz="4151">
                <a:solidFill>
                  <a:srgbClr val="383838"/>
                </a:solidFill>
                <a:latin typeface="Open Sans Light"/>
                <a:ea typeface="Open Sans Light"/>
                <a:cs typeface="Open Sans Light"/>
                <a:sym typeface="Open Sans Light"/>
              </a:rPr>
              <a:t>Some results here. Some results here. Some results here. Some results here. Some results here. Some results here. Some results here. Some results here. Some results here. Some results here. Some results here. Some results here. Some results here. Some results here. Some results here.</a:t>
            </a:r>
          </a:p>
          <a:p>
            <a:pPr algn="l">
              <a:lnSpc>
                <a:spcPts val="5147"/>
              </a:lnSpc>
            </a:pPr>
            <a:r>
              <a:rPr lang="en-US" sz="4151">
                <a:solidFill>
                  <a:srgbClr val="383838"/>
                </a:solidFill>
                <a:latin typeface="Open Sans Light"/>
                <a:ea typeface="Open Sans Light"/>
                <a:cs typeface="Open Sans Light"/>
                <a:sym typeface="Open Sans Light"/>
              </a:rPr>
              <a:t>Some results here. Some results here. Some results here. Some results here.</a:t>
            </a:r>
          </a:p>
        </p:txBody>
      </p:sp>
      <p:sp>
        <p:nvSpPr>
          <p:cNvPr name="TextBox 66" id="66"/>
          <p:cNvSpPr txBox="true"/>
          <p:nvPr/>
        </p:nvSpPr>
        <p:spPr>
          <a:xfrm rot="0">
            <a:off x="23274405" y="10927720"/>
            <a:ext cx="7987824" cy="1088390"/>
          </a:xfrm>
          <a:prstGeom prst="rect">
            <a:avLst/>
          </a:prstGeom>
        </p:spPr>
        <p:txBody>
          <a:bodyPr anchor="t" rtlCol="false" tIns="0" lIns="0" bIns="0" rIns="0">
            <a:spAutoFit/>
          </a:bodyPr>
          <a:lstStyle/>
          <a:p>
            <a:pPr algn="ctr">
              <a:lnSpc>
                <a:spcPts val="8679"/>
              </a:lnSpc>
            </a:pPr>
            <a:r>
              <a:rPr lang="en-US" b="true" sz="6999" spc="349">
                <a:solidFill>
                  <a:srgbClr val="3DB54C"/>
                </a:solidFill>
                <a:latin typeface="Open Sans Bold"/>
                <a:ea typeface="Open Sans Bold"/>
                <a:cs typeface="Open Sans Bold"/>
                <a:sym typeface="Open Sans Bold"/>
              </a:rPr>
              <a:t>OPORTUNITIES</a:t>
            </a:r>
          </a:p>
        </p:txBody>
      </p:sp>
      <p:sp>
        <p:nvSpPr>
          <p:cNvPr name="TextBox 67" id="67"/>
          <p:cNvSpPr txBox="true"/>
          <p:nvPr/>
        </p:nvSpPr>
        <p:spPr>
          <a:xfrm rot="0">
            <a:off x="23274405" y="20611562"/>
            <a:ext cx="7987824" cy="2183765"/>
          </a:xfrm>
          <a:prstGeom prst="rect">
            <a:avLst/>
          </a:prstGeom>
        </p:spPr>
        <p:txBody>
          <a:bodyPr anchor="t" rtlCol="false" tIns="0" lIns="0" bIns="0" rIns="0">
            <a:spAutoFit/>
          </a:bodyPr>
          <a:lstStyle/>
          <a:p>
            <a:pPr algn="ctr">
              <a:lnSpc>
                <a:spcPts val="8679"/>
              </a:lnSpc>
            </a:pPr>
            <a:r>
              <a:rPr lang="en-US" b="true" sz="6999" spc="349">
                <a:solidFill>
                  <a:srgbClr val="3DB54C"/>
                </a:solidFill>
                <a:latin typeface="Open Sans Bold"/>
                <a:ea typeface="Open Sans Bold"/>
                <a:cs typeface="Open Sans Bold"/>
                <a:sym typeface="Open Sans Bold"/>
              </a:rPr>
              <a:t>ACTION KEYWORDS</a:t>
            </a:r>
          </a:p>
        </p:txBody>
      </p:sp>
      <p:sp>
        <p:nvSpPr>
          <p:cNvPr name="TextBox 68" id="68"/>
          <p:cNvSpPr txBox="true"/>
          <p:nvPr/>
        </p:nvSpPr>
        <p:spPr>
          <a:xfrm rot="0">
            <a:off x="23199649" y="12454260"/>
            <a:ext cx="7987824" cy="6465200"/>
          </a:xfrm>
          <a:prstGeom prst="rect">
            <a:avLst/>
          </a:prstGeom>
        </p:spPr>
        <p:txBody>
          <a:bodyPr anchor="t" rtlCol="false" tIns="0" lIns="0" bIns="0" rIns="0">
            <a:spAutoFit/>
          </a:bodyPr>
          <a:lstStyle/>
          <a:p>
            <a:pPr algn="l" marL="979518" indent="-489759" lvl="1">
              <a:lnSpc>
                <a:spcPts val="9482"/>
              </a:lnSpc>
              <a:buFont typeface="Arial"/>
              <a:buChar char="•"/>
            </a:pPr>
            <a:r>
              <a:rPr lang="en-US" sz="4536" i="true">
                <a:solidFill>
                  <a:srgbClr val="77788C"/>
                </a:solidFill>
                <a:latin typeface="Open Sans Italics"/>
                <a:ea typeface="Open Sans Italics"/>
                <a:cs typeface="Open Sans Italics"/>
                <a:sym typeface="Open Sans Italics"/>
              </a:rPr>
              <a:t>Short term scientific missions (STSMs)</a:t>
            </a:r>
          </a:p>
          <a:p>
            <a:pPr algn="l" marL="979518" indent="-489759" lvl="1">
              <a:lnSpc>
                <a:spcPts val="11342"/>
              </a:lnSpc>
              <a:buFont typeface="Arial"/>
              <a:buChar char="•"/>
            </a:pPr>
            <a:r>
              <a:rPr lang="en-US" sz="4536" i="true">
                <a:solidFill>
                  <a:srgbClr val="77788C"/>
                </a:solidFill>
                <a:latin typeface="Open Sans Italics"/>
                <a:ea typeface="Open Sans Italics"/>
                <a:cs typeface="Open Sans Italics"/>
                <a:sym typeface="Open Sans Italics"/>
              </a:rPr>
              <a:t>ITC Conference grants</a:t>
            </a:r>
          </a:p>
          <a:p>
            <a:pPr algn="l" marL="979518" indent="-489759" lvl="1">
              <a:lnSpc>
                <a:spcPts val="11342"/>
              </a:lnSpc>
              <a:buFont typeface="Arial"/>
              <a:buChar char="•"/>
            </a:pPr>
            <a:r>
              <a:rPr lang="en-US" sz="4536" i="true">
                <a:solidFill>
                  <a:srgbClr val="77788C"/>
                </a:solidFill>
                <a:latin typeface="Open Sans Italics"/>
                <a:ea typeface="Open Sans Italics"/>
                <a:cs typeface="Open Sans Italics"/>
                <a:sym typeface="Open Sans Italics"/>
              </a:rPr>
              <a:t>Training schools</a:t>
            </a:r>
          </a:p>
          <a:p>
            <a:pPr algn="l" marL="979518" indent="-489759" lvl="1">
              <a:lnSpc>
                <a:spcPts val="11342"/>
              </a:lnSpc>
              <a:buFont typeface="Arial"/>
              <a:buChar char="•"/>
            </a:pPr>
            <a:r>
              <a:rPr lang="en-US" sz="4536" i="true">
                <a:solidFill>
                  <a:srgbClr val="77788C"/>
                </a:solidFill>
                <a:latin typeface="Open Sans Italics"/>
                <a:ea typeface="Open Sans Italics"/>
                <a:cs typeface="Open Sans Italics"/>
                <a:sym typeface="Open Sans Italics"/>
              </a:rPr>
              <a:t>Virtual mobility grants</a:t>
            </a:r>
          </a:p>
        </p:txBody>
      </p:sp>
      <p:sp>
        <p:nvSpPr>
          <p:cNvPr name="Freeform 69" id="69"/>
          <p:cNvSpPr/>
          <p:nvPr/>
        </p:nvSpPr>
        <p:spPr>
          <a:xfrm flipH="false" flipV="false" rot="0">
            <a:off x="12800316" y="6916050"/>
            <a:ext cx="794284" cy="566920"/>
          </a:xfrm>
          <a:custGeom>
            <a:avLst/>
            <a:gdLst/>
            <a:ahLst/>
            <a:cxnLst/>
            <a:rect r="r" b="b" t="t" l="l"/>
            <a:pathLst>
              <a:path h="566920" w="794284">
                <a:moveTo>
                  <a:pt x="0" y="0"/>
                </a:moveTo>
                <a:lnTo>
                  <a:pt x="794285" y="0"/>
                </a:lnTo>
                <a:lnTo>
                  <a:pt x="794285" y="566920"/>
                </a:lnTo>
                <a:lnTo>
                  <a:pt x="0" y="566920"/>
                </a:lnTo>
                <a:lnTo>
                  <a:pt x="0" y="0"/>
                </a:lnTo>
                <a:close/>
              </a:path>
            </a:pathLst>
          </a:custGeom>
          <a:blipFill>
            <a:blip r:embed="rId9">
              <a:alphaModFix amt="48000"/>
              <a:extLst>
                <a:ext uri="{96DAC541-7B7A-43D3-8B79-37D633B846F1}">
                  <asvg:svgBlip xmlns:asvg="http://schemas.microsoft.com/office/drawing/2016/SVG/main" r:embed="rId10"/>
                </a:ext>
              </a:extLst>
            </a:blip>
            <a:stretch>
              <a:fillRect l="0" t="0" r="0" b="0"/>
            </a:stretch>
          </a:blipFill>
        </p:spPr>
      </p:sp>
      <p:sp>
        <p:nvSpPr>
          <p:cNvPr name="TextBox 70" id="70"/>
          <p:cNvSpPr txBox="true"/>
          <p:nvPr/>
        </p:nvSpPr>
        <p:spPr>
          <a:xfrm rot="0">
            <a:off x="14246617" y="6877950"/>
            <a:ext cx="4076105" cy="441960"/>
          </a:xfrm>
          <a:prstGeom prst="rect">
            <a:avLst/>
          </a:prstGeom>
        </p:spPr>
        <p:txBody>
          <a:bodyPr anchor="t" rtlCol="false" tIns="0" lIns="0" bIns="0" rIns="0">
            <a:spAutoFit/>
          </a:bodyPr>
          <a:lstStyle/>
          <a:p>
            <a:pPr algn="ctr">
              <a:lnSpc>
                <a:spcPts val="3509"/>
              </a:lnSpc>
              <a:spcBef>
                <a:spcPct val="0"/>
              </a:spcBef>
            </a:pPr>
            <a:r>
              <a:rPr lang="en-US" sz="2699" i="true">
                <a:solidFill>
                  <a:srgbClr val="000000"/>
                </a:solidFill>
                <a:latin typeface="Open Sans Italics"/>
                <a:ea typeface="Open Sans Italics"/>
                <a:cs typeface="Open Sans Italics"/>
                <a:sym typeface="Open Sans Italics"/>
              </a:rPr>
              <a:t>youremail@institution.com</a:t>
            </a:r>
          </a:p>
        </p:txBody>
      </p:sp>
      <p:sp>
        <p:nvSpPr>
          <p:cNvPr name="Freeform 71" id="71"/>
          <p:cNvSpPr/>
          <p:nvPr/>
        </p:nvSpPr>
        <p:spPr>
          <a:xfrm flipH="false" flipV="false" rot="0">
            <a:off x="26403482" y="590460"/>
            <a:ext cx="5986050" cy="2092010"/>
          </a:xfrm>
          <a:custGeom>
            <a:avLst/>
            <a:gdLst/>
            <a:ahLst/>
            <a:cxnLst/>
            <a:rect r="r" b="b" t="t" l="l"/>
            <a:pathLst>
              <a:path h="2092010" w="5986050">
                <a:moveTo>
                  <a:pt x="0" y="0"/>
                </a:moveTo>
                <a:lnTo>
                  <a:pt x="5986049" y="0"/>
                </a:lnTo>
                <a:lnTo>
                  <a:pt x="5986049" y="2092011"/>
                </a:lnTo>
                <a:lnTo>
                  <a:pt x="0" y="2092011"/>
                </a:lnTo>
                <a:lnTo>
                  <a:pt x="0" y="0"/>
                </a:lnTo>
                <a:close/>
              </a:path>
            </a:pathLst>
          </a:custGeom>
          <a:blipFill>
            <a:blip r:embed="rId8"/>
            <a:stretch>
              <a:fillRect l="0" t="0" r="0" b="0"/>
            </a:stretch>
          </a:blipFill>
        </p:spPr>
      </p:sp>
      <p:sp>
        <p:nvSpPr>
          <p:cNvPr name="Freeform 72" id="72"/>
          <p:cNvSpPr/>
          <p:nvPr/>
        </p:nvSpPr>
        <p:spPr>
          <a:xfrm flipH="false" flipV="false" rot="0">
            <a:off x="26242503" y="42667286"/>
            <a:ext cx="2508827" cy="1109614"/>
          </a:xfrm>
          <a:custGeom>
            <a:avLst/>
            <a:gdLst/>
            <a:ahLst/>
            <a:cxnLst/>
            <a:rect r="r" b="b" t="t" l="l"/>
            <a:pathLst>
              <a:path h="1109614" w="2508827">
                <a:moveTo>
                  <a:pt x="0" y="0"/>
                </a:moveTo>
                <a:lnTo>
                  <a:pt x="2508828" y="0"/>
                </a:lnTo>
                <a:lnTo>
                  <a:pt x="2508828" y="1109614"/>
                </a:lnTo>
                <a:lnTo>
                  <a:pt x="0" y="1109614"/>
                </a:lnTo>
                <a:lnTo>
                  <a:pt x="0" y="0"/>
                </a:lnTo>
                <a:close/>
              </a:path>
            </a:pathLst>
          </a:custGeom>
          <a:blipFill>
            <a:blip r:embed="rId11"/>
            <a:stretch>
              <a:fillRect l="0" t="-13923" r="-114066" b="-15143"/>
            </a:stretch>
          </a:blipFill>
        </p:spPr>
      </p:sp>
      <p:sp>
        <p:nvSpPr>
          <p:cNvPr name="AutoShape 73" id="73"/>
          <p:cNvSpPr/>
          <p:nvPr/>
        </p:nvSpPr>
        <p:spPr>
          <a:xfrm>
            <a:off x="2488825" y="10975345"/>
            <a:ext cx="18392270" cy="0"/>
          </a:xfrm>
          <a:prstGeom prst="line">
            <a:avLst/>
          </a:prstGeom>
          <a:ln cap="flat" w="38100">
            <a:solidFill>
              <a:srgbClr val="3DB54A"/>
            </a:solidFill>
            <a:prstDash val="solid"/>
            <a:headEnd type="none" len="sm" w="sm"/>
            <a:tailEnd type="none" len="sm" w="sm"/>
          </a:ln>
        </p:spPr>
      </p:sp>
      <p:sp>
        <p:nvSpPr>
          <p:cNvPr name="AutoShape 74" id="74"/>
          <p:cNvSpPr/>
          <p:nvPr/>
        </p:nvSpPr>
        <p:spPr>
          <a:xfrm>
            <a:off x="2571592" y="25537495"/>
            <a:ext cx="18392270" cy="0"/>
          </a:xfrm>
          <a:prstGeom prst="line">
            <a:avLst/>
          </a:prstGeom>
          <a:ln cap="flat" w="38100">
            <a:solidFill>
              <a:srgbClr val="3DB54A"/>
            </a:solidFill>
            <a:prstDash val="solid"/>
            <a:headEnd type="none" len="sm" w="sm"/>
            <a:tailEnd type="none" len="sm" w="sm"/>
          </a:ln>
        </p:spPr>
      </p:sp>
      <p:sp>
        <p:nvSpPr>
          <p:cNvPr name="AutoShape 75" id="75"/>
          <p:cNvSpPr/>
          <p:nvPr/>
        </p:nvSpPr>
        <p:spPr>
          <a:xfrm>
            <a:off x="2571592" y="31425868"/>
            <a:ext cx="18392270" cy="0"/>
          </a:xfrm>
          <a:prstGeom prst="line">
            <a:avLst/>
          </a:prstGeom>
          <a:ln cap="flat" w="38100">
            <a:solidFill>
              <a:srgbClr val="3DB54A"/>
            </a:solidFill>
            <a:prstDash val="solid"/>
            <a:headEnd type="none" len="sm" w="sm"/>
            <a:tailEnd type="none" len="sm" w="sm"/>
          </a:ln>
        </p:spPr>
      </p:sp>
      <p:sp>
        <p:nvSpPr>
          <p:cNvPr name="TextBox 76" id="76"/>
          <p:cNvSpPr txBox="true"/>
          <p:nvPr/>
        </p:nvSpPr>
        <p:spPr>
          <a:xfrm rot="0">
            <a:off x="7080257" y="2168405"/>
            <a:ext cx="18408824" cy="1863079"/>
          </a:xfrm>
          <a:prstGeom prst="rect">
            <a:avLst/>
          </a:prstGeom>
        </p:spPr>
        <p:txBody>
          <a:bodyPr anchor="t" rtlCol="false" tIns="0" lIns="0" bIns="0" rIns="0">
            <a:spAutoFit/>
          </a:bodyPr>
          <a:lstStyle/>
          <a:p>
            <a:pPr algn="ctr">
              <a:lnSpc>
                <a:spcPts val="14882"/>
              </a:lnSpc>
            </a:pPr>
            <a:r>
              <a:rPr lang="en-US" sz="12002" spc="1320">
                <a:solidFill>
                  <a:srgbClr val="000000"/>
                </a:solidFill>
                <a:latin typeface="Open Sans"/>
                <a:ea typeface="Open Sans"/>
                <a:cs typeface="Open Sans"/>
                <a:sym typeface="Open Sans"/>
              </a:rPr>
              <a:t>YOUR TITLE</a:t>
            </a:r>
          </a:p>
        </p:txBody>
      </p:sp>
      <p:sp>
        <p:nvSpPr>
          <p:cNvPr name="TextBox 77" id="77"/>
          <p:cNvSpPr txBox="true"/>
          <p:nvPr/>
        </p:nvSpPr>
        <p:spPr>
          <a:xfrm rot="0">
            <a:off x="3327246" y="4671293"/>
            <a:ext cx="26275607" cy="691515"/>
          </a:xfrm>
          <a:prstGeom prst="rect">
            <a:avLst/>
          </a:prstGeom>
        </p:spPr>
        <p:txBody>
          <a:bodyPr anchor="t" rtlCol="false" tIns="0" lIns="0" bIns="0" rIns="0">
            <a:spAutoFit/>
          </a:bodyPr>
          <a:lstStyle/>
          <a:p>
            <a:pPr algn="ctr">
              <a:lnSpc>
                <a:spcPts val="5580"/>
              </a:lnSpc>
            </a:pPr>
            <a:r>
              <a:rPr lang="en-US" sz="4500" i="true" spc="854">
                <a:solidFill>
                  <a:srgbClr val="000000"/>
                </a:solidFill>
                <a:latin typeface="Open Sans Italics"/>
                <a:ea typeface="Open Sans Italics"/>
                <a:cs typeface="Open Sans Italics"/>
                <a:sym typeface="Open Sans Italics"/>
              </a:rPr>
              <a:t>AUTHORS AND AFILIATIONS</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2785386">
            <a:off x="-4874324" y="-1935051"/>
            <a:ext cx="12621072" cy="7623051"/>
            <a:chOff x="0" y="0"/>
            <a:chExt cx="1177495" cy="711200"/>
          </a:xfrm>
        </p:grpSpPr>
        <p:sp>
          <p:nvSpPr>
            <p:cNvPr name="Freeform 3" id="3"/>
            <p:cNvSpPr/>
            <p:nvPr/>
          </p:nvSpPr>
          <p:spPr>
            <a:xfrm flipH="false" flipV="false" rot="0">
              <a:off x="0" y="0"/>
              <a:ext cx="1177495" cy="711200"/>
            </a:xfrm>
            <a:custGeom>
              <a:avLst/>
              <a:gdLst/>
              <a:ahLst/>
              <a:cxnLst/>
              <a:rect r="r" b="b" t="t" l="l"/>
              <a:pathLst>
                <a:path h="711200" w="1177495">
                  <a:moveTo>
                    <a:pt x="588748" y="0"/>
                  </a:moveTo>
                  <a:lnTo>
                    <a:pt x="1177495" y="711200"/>
                  </a:lnTo>
                  <a:lnTo>
                    <a:pt x="0" y="711200"/>
                  </a:lnTo>
                  <a:lnTo>
                    <a:pt x="588748" y="0"/>
                  </a:lnTo>
                  <a:close/>
                </a:path>
              </a:pathLst>
            </a:custGeom>
            <a:solidFill>
              <a:srgbClr val="FECA3D"/>
            </a:solidFill>
          </p:spPr>
        </p:sp>
        <p:sp>
          <p:nvSpPr>
            <p:cNvPr name="TextBox 4" id="4"/>
            <p:cNvSpPr txBox="true"/>
            <p:nvPr/>
          </p:nvSpPr>
          <p:spPr>
            <a:xfrm>
              <a:off x="183984" y="292100"/>
              <a:ext cx="809528" cy="368300"/>
            </a:xfrm>
            <a:prstGeom prst="rect">
              <a:avLst/>
            </a:prstGeom>
          </p:spPr>
          <p:txBody>
            <a:bodyPr anchor="ctr" rtlCol="false" tIns="50800" lIns="50800" bIns="50800" rIns="50800"/>
            <a:lstStyle/>
            <a:p>
              <a:pPr algn="ctr">
                <a:lnSpc>
                  <a:spcPts val="5897"/>
                </a:lnSpc>
              </a:pPr>
            </a:p>
          </p:txBody>
        </p:sp>
      </p:grpSp>
      <p:grpSp>
        <p:nvGrpSpPr>
          <p:cNvPr name="Group 5" id="5"/>
          <p:cNvGrpSpPr/>
          <p:nvPr/>
        </p:nvGrpSpPr>
        <p:grpSpPr>
          <a:xfrm rot="-2785386">
            <a:off x="-5719283" y="-3061571"/>
            <a:ext cx="12621072" cy="7623051"/>
            <a:chOff x="0" y="0"/>
            <a:chExt cx="1177495" cy="711200"/>
          </a:xfrm>
        </p:grpSpPr>
        <p:sp>
          <p:nvSpPr>
            <p:cNvPr name="Freeform 6" id="6"/>
            <p:cNvSpPr/>
            <p:nvPr/>
          </p:nvSpPr>
          <p:spPr>
            <a:xfrm flipH="false" flipV="false" rot="0">
              <a:off x="0" y="0"/>
              <a:ext cx="1177495" cy="711200"/>
            </a:xfrm>
            <a:custGeom>
              <a:avLst/>
              <a:gdLst/>
              <a:ahLst/>
              <a:cxnLst/>
              <a:rect r="r" b="b" t="t" l="l"/>
              <a:pathLst>
                <a:path h="711200" w="1177495">
                  <a:moveTo>
                    <a:pt x="588748" y="0"/>
                  </a:moveTo>
                  <a:lnTo>
                    <a:pt x="1177495" y="711200"/>
                  </a:lnTo>
                  <a:lnTo>
                    <a:pt x="0" y="711200"/>
                  </a:lnTo>
                  <a:lnTo>
                    <a:pt x="588748" y="0"/>
                  </a:lnTo>
                  <a:close/>
                </a:path>
              </a:pathLst>
            </a:custGeom>
            <a:solidFill>
              <a:srgbClr val="2E8C38"/>
            </a:solidFill>
          </p:spPr>
        </p:sp>
        <p:sp>
          <p:nvSpPr>
            <p:cNvPr name="TextBox 7" id="7"/>
            <p:cNvSpPr txBox="true"/>
            <p:nvPr/>
          </p:nvSpPr>
          <p:spPr>
            <a:xfrm>
              <a:off x="183984" y="292100"/>
              <a:ext cx="809528" cy="368300"/>
            </a:xfrm>
            <a:prstGeom prst="rect">
              <a:avLst/>
            </a:prstGeom>
          </p:spPr>
          <p:txBody>
            <a:bodyPr anchor="ctr" rtlCol="false" tIns="50800" lIns="50800" bIns="50800" rIns="50800"/>
            <a:lstStyle/>
            <a:p>
              <a:pPr algn="ctr">
                <a:lnSpc>
                  <a:spcPts val="5897"/>
                </a:lnSpc>
              </a:pPr>
            </a:p>
          </p:txBody>
        </p:sp>
      </p:grpSp>
      <p:grpSp>
        <p:nvGrpSpPr>
          <p:cNvPr name="Group 8" id="8"/>
          <p:cNvGrpSpPr/>
          <p:nvPr/>
        </p:nvGrpSpPr>
        <p:grpSpPr>
          <a:xfrm rot="-2785386">
            <a:off x="-6197343" y="-3952891"/>
            <a:ext cx="11367394" cy="7623051"/>
            <a:chOff x="0" y="0"/>
            <a:chExt cx="1060532" cy="711200"/>
          </a:xfrm>
        </p:grpSpPr>
        <p:sp>
          <p:nvSpPr>
            <p:cNvPr name="Freeform 9" id="9"/>
            <p:cNvSpPr/>
            <p:nvPr/>
          </p:nvSpPr>
          <p:spPr>
            <a:xfrm flipH="false" flipV="false" rot="0">
              <a:off x="0" y="0"/>
              <a:ext cx="1060532" cy="711200"/>
            </a:xfrm>
            <a:custGeom>
              <a:avLst/>
              <a:gdLst/>
              <a:ahLst/>
              <a:cxnLst/>
              <a:rect r="r" b="b" t="t" l="l"/>
              <a:pathLst>
                <a:path h="711200" w="1060532">
                  <a:moveTo>
                    <a:pt x="530266" y="0"/>
                  </a:moveTo>
                  <a:lnTo>
                    <a:pt x="1060532" y="711200"/>
                  </a:lnTo>
                  <a:lnTo>
                    <a:pt x="0" y="711200"/>
                  </a:lnTo>
                  <a:lnTo>
                    <a:pt x="530266" y="0"/>
                  </a:lnTo>
                  <a:close/>
                </a:path>
              </a:pathLst>
            </a:custGeom>
            <a:solidFill>
              <a:srgbClr val="3DB54A"/>
            </a:solidFill>
          </p:spPr>
        </p:sp>
        <p:sp>
          <p:nvSpPr>
            <p:cNvPr name="TextBox 10" id="10"/>
            <p:cNvSpPr txBox="true"/>
            <p:nvPr/>
          </p:nvSpPr>
          <p:spPr>
            <a:xfrm>
              <a:off x="165708" y="292100"/>
              <a:ext cx="729116" cy="368300"/>
            </a:xfrm>
            <a:prstGeom prst="rect">
              <a:avLst/>
            </a:prstGeom>
          </p:spPr>
          <p:txBody>
            <a:bodyPr anchor="ctr" rtlCol="false" tIns="50800" lIns="50800" bIns="50800" rIns="50800"/>
            <a:lstStyle/>
            <a:p>
              <a:pPr algn="ctr">
                <a:lnSpc>
                  <a:spcPts val="5897"/>
                </a:lnSpc>
              </a:pPr>
            </a:p>
          </p:txBody>
        </p:sp>
      </p:grpSp>
      <p:sp>
        <p:nvSpPr>
          <p:cNvPr name="TextBox 11" id="11"/>
          <p:cNvSpPr txBox="true"/>
          <p:nvPr/>
        </p:nvSpPr>
        <p:spPr>
          <a:xfrm rot="0">
            <a:off x="23274405" y="10927720"/>
            <a:ext cx="7987824" cy="2183765"/>
          </a:xfrm>
          <a:prstGeom prst="rect">
            <a:avLst/>
          </a:prstGeom>
        </p:spPr>
        <p:txBody>
          <a:bodyPr anchor="t" rtlCol="false" tIns="0" lIns="0" bIns="0" rIns="0">
            <a:spAutoFit/>
          </a:bodyPr>
          <a:lstStyle/>
          <a:p>
            <a:pPr algn="ctr">
              <a:lnSpc>
                <a:spcPts val="8679"/>
              </a:lnSpc>
            </a:pPr>
            <a:r>
              <a:rPr lang="en-US" b="true" sz="6999" spc="349">
                <a:solidFill>
                  <a:srgbClr val="3DB54C"/>
                </a:solidFill>
                <a:latin typeface="Open Sans Bold"/>
                <a:ea typeface="Open Sans Bold"/>
                <a:cs typeface="Open Sans Bold"/>
                <a:sym typeface="Open Sans Bold"/>
              </a:rPr>
              <a:t>TAKE HOME MESSAGES</a:t>
            </a:r>
          </a:p>
        </p:txBody>
      </p:sp>
      <p:sp>
        <p:nvSpPr>
          <p:cNvPr name="TextBox 12" id="12"/>
          <p:cNvSpPr txBox="true"/>
          <p:nvPr/>
        </p:nvSpPr>
        <p:spPr>
          <a:xfrm rot="0">
            <a:off x="23121533" y="13725701"/>
            <a:ext cx="7987824" cy="4127757"/>
          </a:xfrm>
          <a:prstGeom prst="rect">
            <a:avLst/>
          </a:prstGeom>
        </p:spPr>
        <p:txBody>
          <a:bodyPr anchor="t" rtlCol="false" tIns="0" lIns="0" bIns="0" rIns="0">
            <a:spAutoFit/>
          </a:bodyPr>
          <a:lstStyle/>
          <a:p>
            <a:pPr algn="l" marL="979518" indent="-489759" lvl="1">
              <a:lnSpc>
                <a:spcPts val="11342"/>
              </a:lnSpc>
              <a:buFont typeface="Arial"/>
              <a:buChar char="•"/>
            </a:pPr>
            <a:r>
              <a:rPr lang="en-US" sz="4536" i="true">
                <a:solidFill>
                  <a:srgbClr val="77788C"/>
                </a:solidFill>
                <a:latin typeface="Open Sans Italics"/>
                <a:ea typeface="Open Sans Italics"/>
                <a:cs typeface="Open Sans Italics"/>
                <a:sym typeface="Open Sans Italics"/>
              </a:rPr>
              <a:t>Take home message 1</a:t>
            </a:r>
          </a:p>
          <a:p>
            <a:pPr algn="l" marL="979518" indent="-489759" lvl="1">
              <a:lnSpc>
                <a:spcPts val="11342"/>
              </a:lnSpc>
              <a:buFont typeface="Arial"/>
              <a:buChar char="•"/>
            </a:pPr>
            <a:r>
              <a:rPr lang="en-US" sz="4536" i="true">
                <a:solidFill>
                  <a:srgbClr val="77788C"/>
                </a:solidFill>
                <a:latin typeface="Open Sans Italics"/>
                <a:ea typeface="Open Sans Italics"/>
                <a:cs typeface="Open Sans Italics"/>
                <a:sym typeface="Open Sans Italics"/>
              </a:rPr>
              <a:t>Take home message 2</a:t>
            </a:r>
          </a:p>
          <a:p>
            <a:pPr algn="l" marL="979518" indent="-489759" lvl="1">
              <a:lnSpc>
                <a:spcPts val="11342"/>
              </a:lnSpc>
              <a:buFont typeface="Arial"/>
              <a:buChar char="•"/>
            </a:pPr>
            <a:r>
              <a:rPr lang="en-US" sz="4536" i="true">
                <a:solidFill>
                  <a:srgbClr val="77788C"/>
                </a:solidFill>
                <a:latin typeface="Open Sans Italics"/>
                <a:ea typeface="Open Sans Italics"/>
                <a:cs typeface="Open Sans Italics"/>
                <a:sym typeface="Open Sans Italics"/>
              </a:rPr>
              <a:t>Take home message 3</a:t>
            </a:r>
          </a:p>
        </p:txBody>
      </p:sp>
      <p:sp>
        <p:nvSpPr>
          <p:cNvPr name="Freeform 13" id="13"/>
          <p:cNvSpPr/>
          <p:nvPr/>
        </p:nvSpPr>
        <p:spPr>
          <a:xfrm flipH="false" flipV="false" rot="0">
            <a:off x="12800316" y="6916050"/>
            <a:ext cx="794284" cy="566920"/>
          </a:xfrm>
          <a:custGeom>
            <a:avLst/>
            <a:gdLst/>
            <a:ahLst/>
            <a:cxnLst/>
            <a:rect r="r" b="b" t="t" l="l"/>
            <a:pathLst>
              <a:path h="566920" w="794284">
                <a:moveTo>
                  <a:pt x="0" y="0"/>
                </a:moveTo>
                <a:lnTo>
                  <a:pt x="794285" y="0"/>
                </a:lnTo>
                <a:lnTo>
                  <a:pt x="794285" y="566920"/>
                </a:lnTo>
                <a:lnTo>
                  <a:pt x="0" y="566920"/>
                </a:lnTo>
                <a:lnTo>
                  <a:pt x="0" y="0"/>
                </a:lnTo>
                <a:close/>
              </a:path>
            </a:pathLst>
          </a:custGeom>
          <a:blipFill>
            <a:blip r:embed="rId2">
              <a:alphaModFix amt="48000"/>
              <a:extLst>
                <a:ext uri="{96DAC541-7B7A-43D3-8B79-37D633B846F1}">
                  <asvg:svgBlip xmlns:asvg="http://schemas.microsoft.com/office/drawing/2016/SVG/main" r:embed="rId3"/>
                </a:ext>
              </a:extLst>
            </a:blip>
            <a:stretch>
              <a:fillRect l="0" t="0" r="0" b="0"/>
            </a:stretch>
          </a:blipFill>
        </p:spPr>
      </p:sp>
      <p:sp>
        <p:nvSpPr>
          <p:cNvPr name="TextBox 14" id="14"/>
          <p:cNvSpPr txBox="true"/>
          <p:nvPr/>
        </p:nvSpPr>
        <p:spPr>
          <a:xfrm rot="0">
            <a:off x="7080257" y="2168405"/>
            <a:ext cx="18408824" cy="1863079"/>
          </a:xfrm>
          <a:prstGeom prst="rect">
            <a:avLst/>
          </a:prstGeom>
        </p:spPr>
        <p:txBody>
          <a:bodyPr anchor="t" rtlCol="false" tIns="0" lIns="0" bIns="0" rIns="0">
            <a:spAutoFit/>
          </a:bodyPr>
          <a:lstStyle/>
          <a:p>
            <a:pPr algn="ctr">
              <a:lnSpc>
                <a:spcPts val="14882"/>
              </a:lnSpc>
            </a:pPr>
            <a:r>
              <a:rPr lang="en-US" sz="12002" spc="1320">
                <a:solidFill>
                  <a:srgbClr val="000000"/>
                </a:solidFill>
                <a:latin typeface="Open Sans"/>
                <a:ea typeface="Open Sans"/>
                <a:cs typeface="Open Sans"/>
                <a:sym typeface="Open Sans"/>
              </a:rPr>
              <a:t>YOUR TITLE</a:t>
            </a:r>
          </a:p>
        </p:txBody>
      </p:sp>
      <p:sp>
        <p:nvSpPr>
          <p:cNvPr name="TextBox 15" id="15"/>
          <p:cNvSpPr txBox="true"/>
          <p:nvPr/>
        </p:nvSpPr>
        <p:spPr>
          <a:xfrm rot="0">
            <a:off x="3327246" y="4671293"/>
            <a:ext cx="26275607" cy="691515"/>
          </a:xfrm>
          <a:prstGeom prst="rect">
            <a:avLst/>
          </a:prstGeom>
        </p:spPr>
        <p:txBody>
          <a:bodyPr anchor="t" rtlCol="false" tIns="0" lIns="0" bIns="0" rIns="0">
            <a:spAutoFit/>
          </a:bodyPr>
          <a:lstStyle/>
          <a:p>
            <a:pPr algn="ctr">
              <a:lnSpc>
                <a:spcPts val="5580"/>
              </a:lnSpc>
            </a:pPr>
            <a:r>
              <a:rPr lang="en-US" sz="4500" i="true" spc="854">
                <a:solidFill>
                  <a:srgbClr val="000000"/>
                </a:solidFill>
                <a:latin typeface="Open Sans Italics"/>
                <a:ea typeface="Open Sans Italics"/>
                <a:cs typeface="Open Sans Italics"/>
                <a:sym typeface="Open Sans Italics"/>
              </a:rPr>
              <a:t>AUTHORS AND AFILIATIONS</a:t>
            </a:r>
          </a:p>
        </p:txBody>
      </p:sp>
      <p:sp>
        <p:nvSpPr>
          <p:cNvPr name="TextBox 16" id="16"/>
          <p:cNvSpPr txBox="true"/>
          <p:nvPr/>
        </p:nvSpPr>
        <p:spPr>
          <a:xfrm rot="0">
            <a:off x="14246617" y="6877950"/>
            <a:ext cx="4076105" cy="441960"/>
          </a:xfrm>
          <a:prstGeom prst="rect">
            <a:avLst/>
          </a:prstGeom>
        </p:spPr>
        <p:txBody>
          <a:bodyPr anchor="t" rtlCol="false" tIns="0" lIns="0" bIns="0" rIns="0">
            <a:spAutoFit/>
          </a:bodyPr>
          <a:lstStyle/>
          <a:p>
            <a:pPr algn="ctr">
              <a:lnSpc>
                <a:spcPts val="3509"/>
              </a:lnSpc>
              <a:spcBef>
                <a:spcPct val="0"/>
              </a:spcBef>
            </a:pPr>
            <a:r>
              <a:rPr lang="en-US" sz="2699" i="true">
                <a:solidFill>
                  <a:srgbClr val="000000"/>
                </a:solidFill>
                <a:latin typeface="Open Sans Italics"/>
                <a:ea typeface="Open Sans Italics"/>
                <a:cs typeface="Open Sans Italics"/>
                <a:sym typeface="Open Sans Italics"/>
              </a:rPr>
              <a:t>youremail@institution.com</a:t>
            </a:r>
          </a:p>
        </p:txBody>
      </p:sp>
      <p:sp>
        <p:nvSpPr>
          <p:cNvPr name="Freeform 17" id="17"/>
          <p:cNvSpPr/>
          <p:nvPr/>
        </p:nvSpPr>
        <p:spPr>
          <a:xfrm flipH="false" flipV="false" rot="0">
            <a:off x="26403482" y="590460"/>
            <a:ext cx="5986050" cy="2092010"/>
          </a:xfrm>
          <a:custGeom>
            <a:avLst/>
            <a:gdLst/>
            <a:ahLst/>
            <a:cxnLst/>
            <a:rect r="r" b="b" t="t" l="l"/>
            <a:pathLst>
              <a:path h="2092010" w="5986050">
                <a:moveTo>
                  <a:pt x="0" y="0"/>
                </a:moveTo>
                <a:lnTo>
                  <a:pt x="5986049" y="0"/>
                </a:lnTo>
                <a:lnTo>
                  <a:pt x="5986049" y="2092011"/>
                </a:lnTo>
                <a:lnTo>
                  <a:pt x="0" y="2092011"/>
                </a:lnTo>
                <a:lnTo>
                  <a:pt x="0" y="0"/>
                </a:lnTo>
                <a:close/>
              </a:path>
            </a:pathLst>
          </a:custGeom>
          <a:blipFill>
            <a:blip r:embed="rId4"/>
            <a:stretch>
              <a:fillRect l="0" t="0" r="0" b="0"/>
            </a:stretch>
          </a:blipFill>
        </p:spPr>
      </p:sp>
      <p:sp>
        <p:nvSpPr>
          <p:cNvPr name="Freeform 18" id="18"/>
          <p:cNvSpPr/>
          <p:nvPr/>
        </p:nvSpPr>
        <p:spPr>
          <a:xfrm flipH="false" flipV="false" rot="0">
            <a:off x="26242503" y="42667286"/>
            <a:ext cx="2508827" cy="1109614"/>
          </a:xfrm>
          <a:custGeom>
            <a:avLst/>
            <a:gdLst/>
            <a:ahLst/>
            <a:cxnLst/>
            <a:rect r="r" b="b" t="t" l="l"/>
            <a:pathLst>
              <a:path h="1109614" w="2508827">
                <a:moveTo>
                  <a:pt x="0" y="0"/>
                </a:moveTo>
                <a:lnTo>
                  <a:pt x="2508828" y="0"/>
                </a:lnTo>
                <a:lnTo>
                  <a:pt x="2508828" y="1109614"/>
                </a:lnTo>
                <a:lnTo>
                  <a:pt x="0" y="1109614"/>
                </a:lnTo>
                <a:lnTo>
                  <a:pt x="0" y="0"/>
                </a:lnTo>
                <a:close/>
              </a:path>
            </a:pathLst>
          </a:custGeom>
          <a:blipFill>
            <a:blip r:embed="rId5"/>
            <a:stretch>
              <a:fillRect l="0" t="-13923" r="-114066" b="-15143"/>
            </a:stretch>
          </a:blipFill>
        </p:spPr>
      </p:sp>
      <p:grpSp>
        <p:nvGrpSpPr>
          <p:cNvPr name="Group 19" id="19"/>
          <p:cNvGrpSpPr/>
          <p:nvPr/>
        </p:nvGrpSpPr>
        <p:grpSpPr>
          <a:xfrm rot="0">
            <a:off x="2488825" y="24178518"/>
            <a:ext cx="18475036" cy="4230415"/>
            <a:chOff x="0" y="0"/>
            <a:chExt cx="24633382" cy="5640554"/>
          </a:xfrm>
        </p:grpSpPr>
        <p:sp>
          <p:nvSpPr>
            <p:cNvPr name="TextBox 20" id="20"/>
            <p:cNvSpPr txBox="true"/>
            <p:nvPr/>
          </p:nvSpPr>
          <p:spPr>
            <a:xfrm rot="0">
              <a:off x="0" y="-28575"/>
              <a:ext cx="24633382" cy="1650788"/>
            </a:xfrm>
            <a:prstGeom prst="rect">
              <a:avLst/>
            </a:prstGeom>
          </p:spPr>
          <p:txBody>
            <a:bodyPr anchor="t" rtlCol="false" tIns="0" lIns="0" bIns="0" rIns="0">
              <a:spAutoFit/>
            </a:bodyPr>
            <a:lstStyle/>
            <a:p>
              <a:pPr algn="l">
                <a:lnSpc>
                  <a:spcPts val="9920"/>
                </a:lnSpc>
              </a:pPr>
              <a:r>
                <a:rPr lang="en-US" sz="8000" spc="400">
                  <a:solidFill>
                    <a:srgbClr val="0F3750"/>
                  </a:solidFill>
                  <a:latin typeface="Open Sans"/>
                  <a:ea typeface="Open Sans"/>
                  <a:cs typeface="Open Sans"/>
                  <a:sym typeface="Open Sans"/>
                </a:rPr>
                <a:t>METHODS</a:t>
              </a:r>
            </a:p>
          </p:txBody>
        </p:sp>
        <p:sp>
          <p:nvSpPr>
            <p:cNvPr name="TextBox 21" id="21"/>
            <p:cNvSpPr txBox="true"/>
            <p:nvPr/>
          </p:nvSpPr>
          <p:spPr>
            <a:xfrm rot="0">
              <a:off x="0" y="2204745"/>
              <a:ext cx="24633382" cy="3435809"/>
            </a:xfrm>
            <a:prstGeom prst="rect">
              <a:avLst/>
            </a:prstGeom>
          </p:spPr>
          <p:txBody>
            <a:bodyPr anchor="t" rtlCol="false" tIns="0" lIns="0" bIns="0" rIns="0">
              <a:spAutoFit/>
            </a:bodyPr>
            <a:lstStyle/>
            <a:p>
              <a:pPr algn="just">
                <a:lnSpc>
                  <a:spcPts val="5147"/>
                </a:lnSpc>
              </a:pPr>
              <a:r>
                <a:rPr lang="en-US" sz="4151">
                  <a:solidFill>
                    <a:srgbClr val="383838"/>
                  </a:solidFill>
                  <a:latin typeface="Open Sans Light"/>
                  <a:ea typeface="Open Sans Light"/>
                  <a:cs typeface="Open Sans Light"/>
                  <a:sym typeface="Open Sans Light"/>
                </a:rPr>
                <a:t>Your methodology goes here. Your methodology goes here. Your methodology goes here. Your methodology goes here. Your methodology goes here. Your methodology goes here. Your methodology goes here. Your methodology goes here. Your methodology goes here.</a:t>
              </a:r>
            </a:p>
          </p:txBody>
        </p:sp>
      </p:grpSp>
      <p:sp>
        <p:nvSpPr>
          <p:cNvPr name="TextBox 22" id="22"/>
          <p:cNvSpPr txBox="true"/>
          <p:nvPr/>
        </p:nvSpPr>
        <p:spPr>
          <a:xfrm rot="0">
            <a:off x="2488825" y="29971083"/>
            <a:ext cx="18475036" cy="1245235"/>
          </a:xfrm>
          <a:prstGeom prst="rect">
            <a:avLst/>
          </a:prstGeom>
        </p:spPr>
        <p:txBody>
          <a:bodyPr anchor="t" rtlCol="false" tIns="0" lIns="0" bIns="0" rIns="0">
            <a:spAutoFit/>
          </a:bodyPr>
          <a:lstStyle/>
          <a:p>
            <a:pPr algn="l">
              <a:lnSpc>
                <a:spcPts val="9920"/>
              </a:lnSpc>
            </a:pPr>
            <a:r>
              <a:rPr lang="en-US" sz="8000" spc="400">
                <a:solidFill>
                  <a:srgbClr val="0F3750"/>
                </a:solidFill>
                <a:latin typeface="Open Sans"/>
                <a:ea typeface="Open Sans"/>
                <a:cs typeface="Open Sans"/>
                <a:sym typeface="Open Sans"/>
              </a:rPr>
              <a:t>RESULTS &amp; DISCUSSION</a:t>
            </a:r>
          </a:p>
        </p:txBody>
      </p:sp>
      <p:sp>
        <p:nvSpPr>
          <p:cNvPr name="TextBox 23" id="23"/>
          <p:cNvSpPr txBox="true"/>
          <p:nvPr/>
        </p:nvSpPr>
        <p:spPr>
          <a:xfrm rot="0">
            <a:off x="11726344" y="32019222"/>
            <a:ext cx="8811852" cy="7760838"/>
          </a:xfrm>
          <a:prstGeom prst="rect">
            <a:avLst/>
          </a:prstGeom>
        </p:spPr>
        <p:txBody>
          <a:bodyPr anchor="t" rtlCol="false" tIns="0" lIns="0" bIns="0" rIns="0">
            <a:spAutoFit/>
          </a:bodyPr>
          <a:lstStyle/>
          <a:p>
            <a:pPr algn="l">
              <a:lnSpc>
                <a:spcPts val="5147"/>
              </a:lnSpc>
            </a:pPr>
            <a:r>
              <a:rPr lang="en-US" sz="4151">
                <a:solidFill>
                  <a:srgbClr val="383838"/>
                </a:solidFill>
                <a:latin typeface="Open Sans Light"/>
                <a:ea typeface="Open Sans Light"/>
                <a:cs typeface="Open Sans Light"/>
                <a:sym typeface="Open Sans Light"/>
              </a:rPr>
              <a:t>Some results here. Some results here. Some results here. Some results here. Some results here. Some results here. Some results here. Some results here. Some results here. Some results here. Some results here. Some results here. Some results here. Some results here. Some results here.</a:t>
            </a:r>
          </a:p>
          <a:p>
            <a:pPr algn="l">
              <a:lnSpc>
                <a:spcPts val="5147"/>
              </a:lnSpc>
            </a:pPr>
            <a:r>
              <a:rPr lang="en-US" sz="4151">
                <a:solidFill>
                  <a:srgbClr val="383838"/>
                </a:solidFill>
                <a:latin typeface="Open Sans Light"/>
                <a:ea typeface="Open Sans Light"/>
                <a:cs typeface="Open Sans Light"/>
                <a:sym typeface="Open Sans Light"/>
              </a:rPr>
              <a:t>Some results here. Some results here. Some results here. Some results here.</a:t>
            </a:r>
          </a:p>
        </p:txBody>
      </p:sp>
      <p:sp>
        <p:nvSpPr>
          <p:cNvPr name="Freeform 24" id="24"/>
          <p:cNvSpPr/>
          <p:nvPr/>
        </p:nvSpPr>
        <p:spPr>
          <a:xfrm flipH="false" flipV="false" rot="0">
            <a:off x="3096514" y="14509657"/>
            <a:ext cx="17259658" cy="8435658"/>
          </a:xfrm>
          <a:custGeom>
            <a:avLst/>
            <a:gdLst/>
            <a:ahLst/>
            <a:cxnLst/>
            <a:rect r="r" b="b" t="t" l="l"/>
            <a:pathLst>
              <a:path h="8435658" w="17259658">
                <a:moveTo>
                  <a:pt x="0" y="0"/>
                </a:moveTo>
                <a:lnTo>
                  <a:pt x="17259659" y="0"/>
                </a:lnTo>
                <a:lnTo>
                  <a:pt x="17259659" y="8435658"/>
                </a:lnTo>
                <a:lnTo>
                  <a:pt x="0" y="8435658"/>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grpSp>
        <p:nvGrpSpPr>
          <p:cNvPr name="Group 25" id="25"/>
          <p:cNvGrpSpPr/>
          <p:nvPr/>
        </p:nvGrpSpPr>
        <p:grpSpPr>
          <a:xfrm rot="0">
            <a:off x="10994746" y="17806889"/>
            <a:ext cx="305932" cy="305932"/>
            <a:chOff x="0" y="0"/>
            <a:chExt cx="812800" cy="812800"/>
          </a:xfrm>
        </p:grpSpPr>
        <p:sp>
          <p:nvSpPr>
            <p:cNvPr name="Freeform 26" id="2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DB54C"/>
            </a:solidFill>
          </p:spPr>
        </p:sp>
        <p:sp>
          <p:nvSpPr>
            <p:cNvPr name="TextBox 27" id="27"/>
            <p:cNvSpPr txBox="true"/>
            <p:nvPr/>
          </p:nvSpPr>
          <p:spPr>
            <a:xfrm>
              <a:off x="76200" y="38100"/>
              <a:ext cx="660400" cy="698500"/>
            </a:xfrm>
            <a:prstGeom prst="rect">
              <a:avLst/>
            </a:prstGeom>
          </p:spPr>
          <p:txBody>
            <a:bodyPr anchor="ctr" rtlCol="false" tIns="50800" lIns="50800" bIns="50800" rIns="50800"/>
            <a:lstStyle/>
            <a:p>
              <a:pPr algn="ctr">
                <a:lnSpc>
                  <a:spcPts val="5897"/>
                </a:lnSpc>
              </a:pPr>
            </a:p>
          </p:txBody>
        </p:sp>
      </p:grpSp>
      <p:grpSp>
        <p:nvGrpSpPr>
          <p:cNvPr name="Group 28" id="28"/>
          <p:cNvGrpSpPr/>
          <p:nvPr/>
        </p:nvGrpSpPr>
        <p:grpSpPr>
          <a:xfrm rot="0">
            <a:off x="11204862" y="17386657"/>
            <a:ext cx="305932" cy="305932"/>
            <a:chOff x="0" y="0"/>
            <a:chExt cx="812800" cy="812800"/>
          </a:xfrm>
        </p:grpSpPr>
        <p:sp>
          <p:nvSpPr>
            <p:cNvPr name="Freeform 29" id="2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DB54C"/>
            </a:solidFill>
          </p:spPr>
        </p:sp>
        <p:sp>
          <p:nvSpPr>
            <p:cNvPr name="TextBox 30" id="30"/>
            <p:cNvSpPr txBox="true"/>
            <p:nvPr/>
          </p:nvSpPr>
          <p:spPr>
            <a:xfrm>
              <a:off x="76200" y="38100"/>
              <a:ext cx="660400" cy="698500"/>
            </a:xfrm>
            <a:prstGeom prst="rect">
              <a:avLst/>
            </a:prstGeom>
          </p:spPr>
          <p:txBody>
            <a:bodyPr anchor="ctr" rtlCol="false" tIns="50800" lIns="50800" bIns="50800" rIns="50800"/>
            <a:lstStyle/>
            <a:p>
              <a:pPr algn="ctr">
                <a:lnSpc>
                  <a:spcPts val="5897"/>
                </a:lnSpc>
              </a:pPr>
            </a:p>
          </p:txBody>
        </p:sp>
      </p:grpSp>
      <p:grpSp>
        <p:nvGrpSpPr>
          <p:cNvPr name="Group 31" id="31"/>
          <p:cNvGrpSpPr/>
          <p:nvPr/>
        </p:nvGrpSpPr>
        <p:grpSpPr>
          <a:xfrm rot="0">
            <a:off x="10937596" y="16966426"/>
            <a:ext cx="305932" cy="305932"/>
            <a:chOff x="0" y="0"/>
            <a:chExt cx="812800" cy="812800"/>
          </a:xfrm>
        </p:grpSpPr>
        <p:sp>
          <p:nvSpPr>
            <p:cNvPr name="Freeform 32" id="3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DB54C"/>
            </a:solidFill>
          </p:spPr>
        </p:sp>
        <p:sp>
          <p:nvSpPr>
            <p:cNvPr name="TextBox 33" id="33"/>
            <p:cNvSpPr txBox="true"/>
            <p:nvPr/>
          </p:nvSpPr>
          <p:spPr>
            <a:xfrm>
              <a:off x="76200" y="38100"/>
              <a:ext cx="660400" cy="698500"/>
            </a:xfrm>
            <a:prstGeom prst="rect">
              <a:avLst/>
            </a:prstGeom>
          </p:spPr>
          <p:txBody>
            <a:bodyPr anchor="ctr" rtlCol="false" tIns="50800" lIns="50800" bIns="50800" rIns="50800"/>
            <a:lstStyle/>
            <a:p>
              <a:pPr algn="ctr">
                <a:lnSpc>
                  <a:spcPts val="5897"/>
                </a:lnSpc>
              </a:pPr>
            </a:p>
          </p:txBody>
        </p:sp>
      </p:grpSp>
      <p:grpSp>
        <p:nvGrpSpPr>
          <p:cNvPr name="Group 34" id="34"/>
          <p:cNvGrpSpPr/>
          <p:nvPr/>
        </p:nvGrpSpPr>
        <p:grpSpPr>
          <a:xfrm rot="0">
            <a:off x="10631664" y="17844989"/>
            <a:ext cx="305932" cy="305932"/>
            <a:chOff x="0" y="0"/>
            <a:chExt cx="812800" cy="812800"/>
          </a:xfrm>
        </p:grpSpPr>
        <p:sp>
          <p:nvSpPr>
            <p:cNvPr name="Freeform 35" id="3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DB54C"/>
            </a:solidFill>
          </p:spPr>
        </p:sp>
        <p:sp>
          <p:nvSpPr>
            <p:cNvPr name="TextBox 36" id="36"/>
            <p:cNvSpPr txBox="true"/>
            <p:nvPr/>
          </p:nvSpPr>
          <p:spPr>
            <a:xfrm>
              <a:off x="76200" y="38100"/>
              <a:ext cx="660400" cy="698500"/>
            </a:xfrm>
            <a:prstGeom prst="rect">
              <a:avLst/>
            </a:prstGeom>
          </p:spPr>
          <p:txBody>
            <a:bodyPr anchor="ctr" rtlCol="false" tIns="50800" lIns="50800" bIns="50800" rIns="50800"/>
            <a:lstStyle/>
            <a:p>
              <a:pPr algn="ctr">
                <a:lnSpc>
                  <a:spcPts val="5897"/>
                </a:lnSpc>
              </a:pPr>
            </a:p>
          </p:txBody>
        </p:sp>
      </p:grpSp>
      <p:grpSp>
        <p:nvGrpSpPr>
          <p:cNvPr name="Group 37" id="37"/>
          <p:cNvGrpSpPr/>
          <p:nvPr/>
        </p:nvGrpSpPr>
        <p:grpSpPr>
          <a:xfrm rot="0">
            <a:off x="11573378" y="17119392"/>
            <a:ext cx="305932" cy="305932"/>
            <a:chOff x="0" y="0"/>
            <a:chExt cx="812800" cy="812800"/>
          </a:xfrm>
        </p:grpSpPr>
        <p:sp>
          <p:nvSpPr>
            <p:cNvPr name="Freeform 38" id="3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DB54C"/>
            </a:solidFill>
          </p:spPr>
        </p:sp>
        <p:sp>
          <p:nvSpPr>
            <p:cNvPr name="TextBox 39" id="39"/>
            <p:cNvSpPr txBox="true"/>
            <p:nvPr/>
          </p:nvSpPr>
          <p:spPr>
            <a:xfrm>
              <a:off x="76200" y="38100"/>
              <a:ext cx="660400" cy="698500"/>
            </a:xfrm>
            <a:prstGeom prst="rect">
              <a:avLst/>
            </a:prstGeom>
          </p:spPr>
          <p:txBody>
            <a:bodyPr anchor="ctr" rtlCol="false" tIns="50800" lIns="50800" bIns="50800" rIns="50800"/>
            <a:lstStyle/>
            <a:p>
              <a:pPr algn="ctr">
                <a:lnSpc>
                  <a:spcPts val="5897"/>
                </a:lnSpc>
              </a:pPr>
            </a:p>
          </p:txBody>
        </p:sp>
      </p:grpSp>
      <p:grpSp>
        <p:nvGrpSpPr>
          <p:cNvPr name="Group 40" id="40"/>
          <p:cNvGrpSpPr/>
          <p:nvPr/>
        </p:nvGrpSpPr>
        <p:grpSpPr>
          <a:xfrm rot="0">
            <a:off x="11420412" y="16433499"/>
            <a:ext cx="305932" cy="305932"/>
            <a:chOff x="0" y="0"/>
            <a:chExt cx="812800" cy="812800"/>
          </a:xfrm>
        </p:grpSpPr>
        <p:sp>
          <p:nvSpPr>
            <p:cNvPr name="Freeform 41" id="41"/>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DB54C"/>
            </a:solidFill>
          </p:spPr>
        </p:sp>
        <p:sp>
          <p:nvSpPr>
            <p:cNvPr name="TextBox 42" id="42"/>
            <p:cNvSpPr txBox="true"/>
            <p:nvPr/>
          </p:nvSpPr>
          <p:spPr>
            <a:xfrm>
              <a:off x="76200" y="38100"/>
              <a:ext cx="660400" cy="698500"/>
            </a:xfrm>
            <a:prstGeom prst="rect">
              <a:avLst/>
            </a:prstGeom>
          </p:spPr>
          <p:txBody>
            <a:bodyPr anchor="ctr" rtlCol="false" tIns="50800" lIns="50800" bIns="50800" rIns="50800"/>
            <a:lstStyle/>
            <a:p>
              <a:pPr algn="ctr">
                <a:lnSpc>
                  <a:spcPts val="5897"/>
                </a:lnSpc>
              </a:pPr>
            </a:p>
          </p:txBody>
        </p:sp>
      </p:grpSp>
      <p:grpSp>
        <p:nvGrpSpPr>
          <p:cNvPr name="Group 43" id="43"/>
          <p:cNvGrpSpPr/>
          <p:nvPr/>
        </p:nvGrpSpPr>
        <p:grpSpPr>
          <a:xfrm rot="0">
            <a:off x="12256157" y="17500957"/>
            <a:ext cx="305932" cy="305932"/>
            <a:chOff x="0" y="0"/>
            <a:chExt cx="812800" cy="812800"/>
          </a:xfrm>
        </p:grpSpPr>
        <p:sp>
          <p:nvSpPr>
            <p:cNvPr name="Freeform 44" id="4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DB54C"/>
            </a:solidFill>
          </p:spPr>
        </p:sp>
        <p:sp>
          <p:nvSpPr>
            <p:cNvPr name="TextBox 45" id="45"/>
            <p:cNvSpPr txBox="true"/>
            <p:nvPr/>
          </p:nvSpPr>
          <p:spPr>
            <a:xfrm>
              <a:off x="76200" y="38100"/>
              <a:ext cx="660400" cy="698500"/>
            </a:xfrm>
            <a:prstGeom prst="rect">
              <a:avLst/>
            </a:prstGeom>
          </p:spPr>
          <p:txBody>
            <a:bodyPr anchor="ctr" rtlCol="false" tIns="50800" lIns="50800" bIns="50800" rIns="50800"/>
            <a:lstStyle/>
            <a:p>
              <a:pPr algn="ctr">
                <a:lnSpc>
                  <a:spcPts val="5897"/>
                </a:lnSpc>
              </a:pPr>
            </a:p>
          </p:txBody>
        </p:sp>
      </p:grpSp>
      <p:sp>
        <p:nvSpPr>
          <p:cNvPr name="AutoShape 46" id="46"/>
          <p:cNvSpPr/>
          <p:nvPr/>
        </p:nvSpPr>
        <p:spPr>
          <a:xfrm flipV="true">
            <a:off x="11296402" y="17689985"/>
            <a:ext cx="964031" cy="233807"/>
          </a:xfrm>
          <a:prstGeom prst="line">
            <a:avLst/>
          </a:prstGeom>
          <a:ln cap="flat" w="38100">
            <a:solidFill>
              <a:srgbClr val="000000"/>
            </a:solidFill>
            <a:prstDash val="sysDot"/>
            <a:headEnd type="none" len="sm" w="sm"/>
            <a:tailEnd type="none" len="sm" w="sm"/>
          </a:ln>
        </p:spPr>
      </p:sp>
      <p:sp>
        <p:nvSpPr>
          <p:cNvPr name="AutoShape 47" id="47"/>
          <p:cNvSpPr/>
          <p:nvPr/>
        </p:nvSpPr>
        <p:spPr>
          <a:xfrm flipV="true">
            <a:off x="10904104" y="17635155"/>
            <a:ext cx="334250" cy="267268"/>
          </a:xfrm>
          <a:prstGeom prst="line">
            <a:avLst/>
          </a:prstGeom>
          <a:ln cap="flat" w="38100">
            <a:solidFill>
              <a:srgbClr val="000000"/>
            </a:solidFill>
            <a:prstDash val="sysDot"/>
            <a:headEnd type="none" len="sm" w="sm"/>
            <a:tailEnd type="none" len="sm" w="sm"/>
          </a:ln>
        </p:spPr>
      </p:sp>
      <p:sp>
        <p:nvSpPr>
          <p:cNvPr name="AutoShape 48" id="48"/>
          <p:cNvSpPr/>
          <p:nvPr/>
        </p:nvSpPr>
        <p:spPr>
          <a:xfrm flipH="true" flipV="true">
            <a:off x="11100940" y="17272011"/>
            <a:ext cx="36394" cy="535225"/>
          </a:xfrm>
          <a:prstGeom prst="line">
            <a:avLst/>
          </a:prstGeom>
          <a:ln cap="flat" w="38100">
            <a:solidFill>
              <a:srgbClr val="000000"/>
            </a:solidFill>
            <a:prstDash val="sysDot"/>
            <a:headEnd type="none" len="sm" w="sm"/>
            <a:tailEnd type="none" len="sm" w="sm"/>
          </a:ln>
        </p:spPr>
      </p:sp>
      <p:sp>
        <p:nvSpPr>
          <p:cNvPr name="AutoShape 49" id="49"/>
          <p:cNvSpPr/>
          <p:nvPr/>
        </p:nvSpPr>
        <p:spPr>
          <a:xfrm flipH="true" flipV="true">
            <a:off x="11606681" y="16735795"/>
            <a:ext cx="86359" cy="387232"/>
          </a:xfrm>
          <a:prstGeom prst="line">
            <a:avLst/>
          </a:prstGeom>
          <a:ln cap="flat" w="38100">
            <a:solidFill>
              <a:srgbClr val="000000"/>
            </a:solidFill>
            <a:prstDash val="sysDot"/>
            <a:headEnd type="none" len="sm" w="sm"/>
            <a:tailEnd type="none" len="sm" w="sm"/>
          </a:ln>
        </p:spPr>
      </p:sp>
      <p:sp>
        <p:nvSpPr>
          <p:cNvPr name="AutoShape 50" id="50"/>
          <p:cNvSpPr/>
          <p:nvPr/>
        </p:nvSpPr>
        <p:spPr>
          <a:xfrm flipH="true" flipV="true">
            <a:off x="11232359" y="17176875"/>
            <a:ext cx="1034966" cy="419565"/>
          </a:xfrm>
          <a:prstGeom prst="line">
            <a:avLst/>
          </a:prstGeom>
          <a:ln cap="flat" w="38100">
            <a:solidFill>
              <a:srgbClr val="000000"/>
            </a:solidFill>
            <a:prstDash val="sysDot"/>
            <a:headEnd type="none" len="sm" w="sm"/>
            <a:tailEnd type="none" len="sm" w="sm"/>
          </a:ln>
        </p:spPr>
      </p:sp>
      <p:sp>
        <p:nvSpPr>
          <p:cNvPr name="AutoShape 51" id="51"/>
          <p:cNvSpPr/>
          <p:nvPr/>
        </p:nvSpPr>
        <p:spPr>
          <a:xfrm flipV="true">
            <a:off x="11481664" y="17362170"/>
            <a:ext cx="120842" cy="87641"/>
          </a:xfrm>
          <a:prstGeom prst="line">
            <a:avLst/>
          </a:prstGeom>
          <a:ln cap="flat" w="38100">
            <a:solidFill>
              <a:srgbClr val="000000"/>
            </a:solidFill>
            <a:prstDash val="sysDot"/>
            <a:headEnd type="none" len="sm" w="sm"/>
            <a:tailEnd type="none" len="sm" w="sm"/>
          </a:ln>
        </p:spPr>
      </p:sp>
      <p:sp>
        <p:nvSpPr>
          <p:cNvPr name="AutoShape 52" id="52"/>
          <p:cNvSpPr/>
          <p:nvPr/>
        </p:nvSpPr>
        <p:spPr>
          <a:xfrm flipH="true" flipV="true">
            <a:off x="11859897" y="17346993"/>
            <a:ext cx="415673" cy="232295"/>
          </a:xfrm>
          <a:prstGeom prst="line">
            <a:avLst/>
          </a:prstGeom>
          <a:ln cap="flat" w="38100">
            <a:solidFill>
              <a:srgbClr val="000000"/>
            </a:solidFill>
            <a:prstDash val="sysDot"/>
            <a:headEnd type="none" len="sm" w="sm"/>
            <a:tailEnd type="none" len="sm" w="sm"/>
          </a:ln>
        </p:spPr>
      </p:sp>
      <p:sp>
        <p:nvSpPr>
          <p:cNvPr name="AutoShape 53" id="53"/>
          <p:cNvSpPr/>
          <p:nvPr/>
        </p:nvSpPr>
        <p:spPr>
          <a:xfrm flipH="true">
            <a:off x="11391575" y="16735696"/>
            <a:ext cx="148055" cy="654697"/>
          </a:xfrm>
          <a:prstGeom prst="line">
            <a:avLst/>
          </a:prstGeom>
          <a:ln cap="flat" w="38100">
            <a:solidFill>
              <a:srgbClr val="000000"/>
            </a:solidFill>
            <a:prstDash val="sysDot"/>
            <a:headEnd type="none" len="sm" w="sm"/>
            <a:tailEnd type="none" len="sm" w="sm"/>
          </a:ln>
        </p:spPr>
      </p:sp>
      <p:sp>
        <p:nvSpPr>
          <p:cNvPr name="AutoShape 54" id="54"/>
          <p:cNvSpPr/>
          <p:nvPr/>
        </p:nvSpPr>
        <p:spPr>
          <a:xfrm flipV="true">
            <a:off x="10936773" y="17975820"/>
            <a:ext cx="58796" cy="6170"/>
          </a:xfrm>
          <a:prstGeom prst="line">
            <a:avLst/>
          </a:prstGeom>
          <a:ln cap="flat" w="38100">
            <a:solidFill>
              <a:srgbClr val="000000"/>
            </a:solidFill>
            <a:prstDash val="sysDot"/>
            <a:headEnd type="none" len="sm" w="sm"/>
            <a:tailEnd type="none" len="sm" w="sm"/>
          </a:ln>
        </p:spPr>
      </p:sp>
      <p:sp>
        <p:nvSpPr>
          <p:cNvPr name="AutoShape 55" id="55"/>
          <p:cNvSpPr/>
          <p:nvPr/>
        </p:nvSpPr>
        <p:spPr>
          <a:xfrm flipV="true">
            <a:off x="10834947" y="17263889"/>
            <a:ext cx="205298" cy="589568"/>
          </a:xfrm>
          <a:prstGeom prst="line">
            <a:avLst/>
          </a:prstGeom>
          <a:ln cap="flat" w="38100">
            <a:solidFill>
              <a:srgbClr val="000000"/>
            </a:solidFill>
            <a:prstDash val="sysDot"/>
            <a:headEnd type="none" len="sm" w="sm"/>
            <a:tailEnd type="none" len="sm" w="sm"/>
          </a:ln>
        </p:spPr>
      </p:sp>
      <p:sp>
        <p:nvSpPr>
          <p:cNvPr name="AutoShape 56" id="56"/>
          <p:cNvSpPr/>
          <p:nvPr/>
        </p:nvSpPr>
        <p:spPr>
          <a:xfrm flipH="true" flipV="true">
            <a:off x="11509910" y="17556158"/>
            <a:ext cx="747131" cy="81230"/>
          </a:xfrm>
          <a:prstGeom prst="line">
            <a:avLst/>
          </a:prstGeom>
          <a:ln cap="flat" w="38100">
            <a:solidFill>
              <a:srgbClr val="000000"/>
            </a:solidFill>
            <a:prstDash val="sysDot"/>
            <a:headEnd type="none" len="sm" w="sm"/>
            <a:tailEnd type="none" len="sm" w="sm"/>
          </a:ln>
        </p:spPr>
      </p:sp>
      <p:sp>
        <p:nvSpPr>
          <p:cNvPr name="AutoShape 57" id="57"/>
          <p:cNvSpPr/>
          <p:nvPr/>
        </p:nvSpPr>
        <p:spPr>
          <a:xfrm flipV="true">
            <a:off x="11246213" y="17389392"/>
            <a:ext cx="381628" cy="453429"/>
          </a:xfrm>
          <a:prstGeom prst="line">
            <a:avLst/>
          </a:prstGeom>
          <a:ln cap="flat" w="38100">
            <a:solidFill>
              <a:srgbClr val="000000"/>
            </a:solidFill>
            <a:prstDash val="sysDot"/>
            <a:headEnd type="none" len="sm" w="sm"/>
            <a:tailEnd type="none" len="sm" w="sm"/>
          </a:ln>
        </p:spPr>
      </p:sp>
      <p:grpSp>
        <p:nvGrpSpPr>
          <p:cNvPr name="Group 58" id="58"/>
          <p:cNvGrpSpPr/>
          <p:nvPr/>
        </p:nvGrpSpPr>
        <p:grpSpPr>
          <a:xfrm rot="0">
            <a:off x="7043779" y="17923793"/>
            <a:ext cx="305932" cy="305932"/>
            <a:chOff x="0" y="0"/>
            <a:chExt cx="812800" cy="812800"/>
          </a:xfrm>
        </p:grpSpPr>
        <p:sp>
          <p:nvSpPr>
            <p:cNvPr name="Freeform 59" id="5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DB54C"/>
            </a:solidFill>
          </p:spPr>
        </p:sp>
        <p:sp>
          <p:nvSpPr>
            <p:cNvPr name="TextBox 60" id="60"/>
            <p:cNvSpPr txBox="true"/>
            <p:nvPr/>
          </p:nvSpPr>
          <p:spPr>
            <a:xfrm>
              <a:off x="76200" y="38100"/>
              <a:ext cx="660400" cy="698500"/>
            </a:xfrm>
            <a:prstGeom prst="rect">
              <a:avLst/>
            </a:prstGeom>
          </p:spPr>
          <p:txBody>
            <a:bodyPr anchor="ctr" rtlCol="false" tIns="50800" lIns="50800" bIns="50800" rIns="50800"/>
            <a:lstStyle/>
            <a:p>
              <a:pPr algn="ctr">
                <a:lnSpc>
                  <a:spcPts val="5897"/>
                </a:lnSpc>
              </a:pPr>
            </a:p>
          </p:txBody>
        </p:sp>
      </p:grpSp>
      <p:sp>
        <p:nvSpPr>
          <p:cNvPr name="AutoShape 61" id="61"/>
          <p:cNvSpPr/>
          <p:nvPr/>
        </p:nvSpPr>
        <p:spPr>
          <a:xfrm flipV="true">
            <a:off x="7349710" y="16586465"/>
            <a:ext cx="4070702" cy="1490294"/>
          </a:xfrm>
          <a:prstGeom prst="line">
            <a:avLst/>
          </a:prstGeom>
          <a:ln cap="flat" w="38100">
            <a:solidFill>
              <a:srgbClr val="000000"/>
            </a:solidFill>
            <a:prstDash val="sysDot"/>
            <a:headEnd type="none" len="sm" w="sm"/>
            <a:tailEnd type="none" len="sm" w="sm"/>
          </a:ln>
        </p:spPr>
      </p:sp>
      <p:sp>
        <p:nvSpPr>
          <p:cNvPr name="AutoShape 62" id="62"/>
          <p:cNvSpPr/>
          <p:nvPr/>
        </p:nvSpPr>
        <p:spPr>
          <a:xfrm flipV="true">
            <a:off x="7348468" y="17559209"/>
            <a:ext cx="3857636" cy="497965"/>
          </a:xfrm>
          <a:prstGeom prst="line">
            <a:avLst/>
          </a:prstGeom>
          <a:ln cap="flat" w="38100">
            <a:solidFill>
              <a:srgbClr val="000000"/>
            </a:solidFill>
            <a:prstDash val="sysDot"/>
            <a:headEnd type="none" len="sm" w="sm"/>
            <a:tailEnd type="none" len="sm" w="sm"/>
          </a:ln>
        </p:spPr>
      </p:sp>
      <p:sp>
        <p:nvSpPr>
          <p:cNvPr name="AutoShape 63" id="63"/>
          <p:cNvSpPr/>
          <p:nvPr/>
        </p:nvSpPr>
        <p:spPr>
          <a:xfrm flipV="true">
            <a:off x="7349674" y="18001314"/>
            <a:ext cx="3282027" cy="72086"/>
          </a:xfrm>
          <a:prstGeom prst="line">
            <a:avLst/>
          </a:prstGeom>
          <a:ln cap="flat" w="38100">
            <a:solidFill>
              <a:srgbClr val="000000"/>
            </a:solidFill>
            <a:prstDash val="sysDot"/>
            <a:headEnd type="none" len="sm" w="sm"/>
            <a:tailEnd type="none" len="sm" w="sm"/>
          </a:ln>
        </p:spPr>
      </p:sp>
      <p:sp>
        <p:nvSpPr>
          <p:cNvPr name="AutoShape 64" id="64"/>
          <p:cNvSpPr/>
          <p:nvPr/>
        </p:nvSpPr>
        <p:spPr>
          <a:xfrm>
            <a:off x="11573378" y="16739431"/>
            <a:ext cx="732553" cy="801576"/>
          </a:xfrm>
          <a:prstGeom prst="line">
            <a:avLst/>
          </a:prstGeom>
          <a:ln cap="flat" w="38100">
            <a:solidFill>
              <a:srgbClr val="000000"/>
            </a:solidFill>
            <a:prstDash val="sysDot"/>
            <a:headEnd type="none" len="sm" w="sm"/>
            <a:tailEnd type="none" len="sm" w="sm"/>
          </a:ln>
        </p:spPr>
      </p:sp>
      <p:sp>
        <p:nvSpPr>
          <p:cNvPr name="AutoShape 65" id="65"/>
          <p:cNvSpPr/>
          <p:nvPr/>
        </p:nvSpPr>
        <p:spPr>
          <a:xfrm flipV="true">
            <a:off x="7349187" y="17653923"/>
            <a:ext cx="4906970" cy="410095"/>
          </a:xfrm>
          <a:prstGeom prst="line">
            <a:avLst/>
          </a:prstGeom>
          <a:ln cap="flat" w="38100">
            <a:solidFill>
              <a:srgbClr val="000000"/>
            </a:solidFill>
            <a:prstDash val="sysDot"/>
            <a:headEnd type="none" len="sm" w="sm"/>
            <a:tailEnd type="none" len="sm" w="sm"/>
          </a:ln>
        </p:spPr>
      </p:sp>
      <p:grpSp>
        <p:nvGrpSpPr>
          <p:cNvPr name="Group 66" id="66"/>
          <p:cNvGrpSpPr/>
          <p:nvPr/>
        </p:nvGrpSpPr>
        <p:grpSpPr>
          <a:xfrm rot="0">
            <a:off x="2488825" y="9624807"/>
            <a:ext cx="18475036" cy="4230415"/>
            <a:chOff x="0" y="0"/>
            <a:chExt cx="24633382" cy="5640554"/>
          </a:xfrm>
        </p:grpSpPr>
        <p:sp>
          <p:nvSpPr>
            <p:cNvPr name="TextBox 67" id="67"/>
            <p:cNvSpPr txBox="true"/>
            <p:nvPr/>
          </p:nvSpPr>
          <p:spPr>
            <a:xfrm rot="0">
              <a:off x="0" y="-28575"/>
              <a:ext cx="24633382" cy="1650788"/>
            </a:xfrm>
            <a:prstGeom prst="rect">
              <a:avLst/>
            </a:prstGeom>
          </p:spPr>
          <p:txBody>
            <a:bodyPr anchor="t" rtlCol="false" tIns="0" lIns="0" bIns="0" rIns="0">
              <a:spAutoFit/>
            </a:bodyPr>
            <a:lstStyle/>
            <a:p>
              <a:pPr algn="l">
                <a:lnSpc>
                  <a:spcPts val="9920"/>
                </a:lnSpc>
              </a:pPr>
              <a:r>
                <a:rPr lang="en-US" sz="8000" spc="400">
                  <a:solidFill>
                    <a:srgbClr val="0F3750"/>
                  </a:solidFill>
                  <a:latin typeface="Open Sans"/>
                  <a:ea typeface="Open Sans"/>
                  <a:cs typeface="Open Sans"/>
                  <a:sym typeface="Open Sans"/>
                </a:rPr>
                <a:t>INTRODUCTION</a:t>
              </a:r>
            </a:p>
          </p:txBody>
        </p:sp>
        <p:sp>
          <p:nvSpPr>
            <p:cNvPr name="TextBox 68" id="68"/>
            <p:cNvSpPr txBox="true"/>
            <p:nvPr/>
          </p:nvSpPr>
          <p:spPr>
            <a:xfrm rot="0">
              <a:off x="0" y="2204745"/>
              <a:ext cx="24633382" cy="3435809"/>
            </a:xfrm>
            <a:prstGeom prst="rect">
              <a:avLst/>
            </a:prstGeom>
          </p:spPr>
          <p:txBody>
            <a:bodyPr anchor="t" rtlCol="false" tIns="0" lIns="0" bIns="0" rIns="0">
              <a:spAutoFit/>
            </a:bodyPr>
            <a:lstStyle/>
            <a:p>
              <a:pPr algn="just">
                <a:lnSpc>
                  <a:spcPts val="5147"/>
                </a:lnSpc>
              </a:pPr>
              <a:r>
                <a:rPr lang="en-US" sz="4151">
                  <a:solidFill>
                    <a:srgbClr val="383838"/>
                  </a:solidFill>
                  <a:latin typeface="Open Sans Light"/>
                  <a:ea typeface="Open Sans Light"/>
                  <a:cs typeface="Open Sans Light"/>
                  <a:sym typeface="Open Sans Light"/>
                </a:rPr>
                <a:t>Your introduction goes here. Your introduction goes here. Your introduction goes here. Your introduction goes here. Your introduction goes here. Your introduction goes here. Your introduction goes here. Your introduction goes here. </a:t>
              </a:r>
            </a:p>
          </p:txBody>
        </p:sp>
      </p:grpSp>
      <p:sp>
        <p:nvSpPr>
          <p:cNvPr name="TextBox 69" id="69"/>
          <p:cNvSpPr txBox="true"/>
          <p:nvPr/>
        </p:nvSpPr>
        <p:spPr>
          <a:xfrm rot="0">
            <a:off x="2488825" y="32049496"/>
            <a:ext cx="8811852" cy="7760838"/>
          </a:xfrm>
          <a:prstGeom prst="rect">
            <a:avLst/>
          </a:prstGeom>
        </p:spPr>
        <p:txBody>
          <a:bodyPr anchor="t" rtlCol="false" tIns="0" lIns="0" bIns="0" rIns="0">
            <a:spAutoFit/>
          </a:bodyPr>
          <a:lstStyle/>
          <a:p>
            <a:pPr algn="l">
              <a:lnSpc>
                <a:spcPts val="5147"/>
              </a:lnSpc>
            </a:pPr>
            <a:r>
              <a:rPr lang="en-US" sz="4151">
                <a:solidFill>
                  <a:srgbClr val="383838"/>
                </a:solidFill>
                <a:latin typeface="Open Sans Light"/>
                <a:ea typeface="Open Sans Light"/>
                <a:cs typeface="Open Sans Light"/>
                <a:sym typeface="Open Sans Light"/>
              </a:rPr>
              <a:t>Some results here. Some results here. Some results here. Some results here. Some results here. Some results here. Some results here. Some results here. Some results here. Some results here. Some results here. Some results here. Some results here. Some results here. Some results here.</a:t>
            </a:r>
          </a:p>
          <a:p>
            <a:pPr algn="l">
              <a:lnSpc>
                <a:spcPts val="5147"/>
              </a:lnSpc>
            </a:pPr>
            <a:r>
              <a:rPr lang="en-US" sz="4151">
                <a:solidFill>
                  <a:srgbClr val="383838"/>
                </a:solidFill>
                <a:latin typeface="Open Sans Light"/>
                <a:ea typeface="Open Sans Light"/>
                <a:cs typeface="Open Sans Light"/>
                <a:sym typeface="Open Sans Light"/>
              </a:rPr>
              <a:t>Some results here. Some results here. Some results here. Some results here.</a:t>
            </a:r>
          </a:p>
        </p:txBody>
      </p:sp>
      <p:sp>
        <p:nvSpPr>
          <p:cNvPr name="AutoShape 70" id="70"/>
          <p:cNvSpPr/>
          <p:nvPr/>
        </p:nvSpPr>
        <p:spPr>
          <a:xfrm>
            <a:off x="2488825" y="10975345"/>
            <a:ext cx="18392270" cy="0"/>
          </a:xfrm>
          <a:prstGeom prst="line">
            <a:avLst/>
          </a:prstGeom>
          <a:ln cap="flat" w="38100">
            <a:solidFill>
              <a:srgbClr val="3DB54A"/>
            </a:solidFill>
            <a:prstDash val="solid"/>
            <a:headEnd type="none" len="sm" w="sm"/>
            <a:tailEnd type="none" len="sm" w="sm"/>
          </a:ln>
        </p:spPr>
      </p:sp>
      <p:sp>
        <p:nvSpPr>
          <p:cNvPr name="AutoShape 71" id="71"/>
          <p:cNvSpPr/>
          <p:nvPr/>
        </p:nvSpPr>
        <p:spPr>
          <a:xfrm>
            <a:off x="2571592" y="25537495"/>
            <a:ext cx="18392270" cy="0"/>
          </a:xfrm>
          <a:prstGeom prst="line">
            <a:avLst/>
          </a:prstGeom>
          <a:ln cap="flat" w="38100">
            <a:solidFill>
              <a:srgbClr val="3DB54A"/>
            </a:solidFill>
            <a:prstDash val="solid"/>
            <a:headEnd type="none" len="sm" w="sm"/>
            <a:tailEnd type="none" len="sm" w="sm"/>
          </a:ln>
        </p:spPr>
      </p:sp>
      <p:sp>
        <p:nvSpPr>
          <p:cNvPr name="AutoShape 72" id="72"/>
          <p:cNvSpPr/>
          <p:nvPr/>
        </p:nvSpPr>
        <p:spPr>
          <a:xfrm>
            <a:off x="2571592" y="31425868"/>
            <a:ext cx="18392270" cy="0"/>
          </a:xfrm>
          <a:prstGeom prst="line">
            <a:avLst/>
          </a:prstGeom>
          <a:ln cap="flat" w="38100">
            <a:solidFill>
              <a:srgbClr val="3DB54A"/>
            </a:solidFill>
            <a:prstDash val="solid"/>
            <a:headEnd type="none" len="sm" w="sm"/>
            <a:tailEnd type="none" len="sm" w="sm"/>
          </a:ln>
        </p:spPr>
      </p:sp>
      <p:sp>
        <p:nvSpPr>
          <p:cNvPr name="Freeform 73" id="73"/>
          <p:cNvSpPr/>
          <p:nvPr/>
        </p:nvSpPr>
        <p:spPr>
          <a:xfrm flipH="false" flipV="false" rot="0">
            <a:off x="22339993" y="9624807"/>
            <a:ext cx="9550904" cy="32434976"/>
          </a:xfrm>
          <a:custGeom>
            <a:avLst/>
            <a:gdLst/>
            <a:ahLst/>
            <a:cxnLst/>
            <a:rect r="r" b="b" t="t" l="l"/>
            <a:pathLst>
              <a:path h="32434976" w="9550904">
                <a:moveTo>
                  <a:pt x="0" y="0"/>
                </a:moveTo>
                <a:lnTo>
                  <a:pt x="9550904" y="0"/>
                </a:lnTo>
                <a:lnTo>
                  <a:pt x="9550904" y="32434976"/>
                </a:lnTo>
                <a:lnTo>
                  <a:pt x="0" y="32434976"/>
                </a:lnTo>
                <a:lnTo>
                  <a:pt x="0" y="0"/>
                </a:lnTo>
                <a:close/>
              </a:path>
            </a:pathLst>
          </a:custGeom>
          <a:blipFill>
            <a:blip r:embed="rId8">
              <a:alphaModFix amt="7999"/>
              <a:extLst>
                <a:ext uri="{96DAC541-7B7A-43D3-8B79-37D633B846F1}">
                  <asvg:svgBlip xmlns:asvg="http://schemas.microsoft.com/office/drawing/2016/SVG/main" r:embed="rId9"/>
                </a:ext>
              </a:extLst>
            </a:blip>
            <a:stretch>
              <a:fillRect l="-119800" t="0" r="-119800" b="0"/>
            </a:stretch>
          </a:blipFill>
          <a:ln w="38100" cap="sq">
            <a:solidFill>
              <a:srgbClr val="3DB54A">
                <a:alpha val="7843"/>
              </a:srgbClr>
            </a:solidFill>
            <a:prstDash val="solid"/>
            <a:miter/>
          </a:ln>
        </p:spPr>
      </p:sp>
      <p:sp>
        <p:nvSpPr>
          <p:cNvPr name="Freeform 74" id="74"/>
          <p:cNvSpPr/>
          <p:nvPr/>
        </p:nvSpPr>
        <p:spPr>
          <a:xfrm flipH="false" flipV="false" rot="4966536">
            <a:off x="23178097" y="35859866"/>
            <a:ext cx="5043449" cy="14888411"/>
          </a:xfrm>
          <a:custGeom>
            <a:avLst/>
            <a:gdLst/>
            <a:ahLst/>
            <a:cxnLst/>
            <a:rect r="r" b="b" t="t" l="l"/>
            <a:pathLst>
              <a:path h="14888411" w="5043449">
                <a:moveTo>
                  <a:pt x="0" y="0"/>
                </a:moveTo>
                <a:lnTo>
                  <a:pt x="5043449" y="0"/>
                </a:lnTo>
                <a:lnTo>
                  <a:pt x="5043449" y="14888411"/>
                </a:lnTo>
                <a:lnTo>
                  <a:pt x="0" y="14888411"/>
                </a:lnTo>
                <a:lnTo>
                  <a:pt x="0" y="0"/>
                </a:lnTo>
                <a:close/>
              </a:path>
            </a:pathLst>
          </a:custGeom>
          <a:blipFill>
            <a:blip r:embed="rId10">
              <a:alphaModFix amt="30000"/>
              <a:extLst>
                <a:ext uri="{96DAC541-7B7A-43D3-8B79-37D633B846F1}">
                  <asvg:svgBlip xmlns:asvg="http://schemas.microsoft.com/office/drawing/2016/SVG/main" r:embed="rId11"/>
                </a:ext>
              </a:extLst>
            </a:blip>
            <a:stretch>
              <a:fillRect l="0" t="0" r="0" b="0"/>
            </a:stretch>
          </a:blipFill>
        </p:spPr>
      </p:sp>
      <p:sp>
        <p:nvSpPr>
          <p:cNvPr name="Freeform 75" id="75"/>
          <p:cNvSpPr/>
          <p:nvPr/>
        </p:nvSpPr>
        <p:spPr>
          <a:xfrm flipH="false" flipV="false" rot="0">
            <a:off x="28164748" y="38341557"/>
            <a:ext cx="3181011" cy="2937555"/>
          </a:xfrm>
          <a:custGeom>
            <a:avLst/>
            <a:gdLst/>
            <a:ahLst/>
            <a:cxnLst/>
            <a:rect r="r" b="b" t="t" l="l"/>
            <a:pathLst>
              <a:path h="2937555" w="3181011">
                <a:moveTo>
                  <a:pt x="0" y="0"/>
                </a:moveTo>
                <a:lnTo>
                  <a:pt x="3181011" y="0"/>
                </a:lnTo>
                <a:lnTo>
                  <a:pt x="3181011" y="2937555"/>
                </a:lnTo>
                <a:lnTo>
                  <a:pt x="0" y="2937555"/>
                </a:lnTo>
                <a:lnTo>
                  <a:pt x="0" y="0"/>
                </a:lnTo>
                <a:close/>
              </a:path>
            </a:pathLst>
          </a:custGeom>
          <a:blipFill>
            <a:blip r:embed="rId4"/>
            <a:stretch>
              <a:fillRect l="0" t="0" r="-164239" b="0"/>
            </a:stretch>
          </a:blipFill>
        </p:spPr>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22339993" y="9984536"/>
            <a:ext cx="9546515" cy="32420071"/>
          </a:xfrm>
          <a:custGeom>
            <a:avLst/>
            <a:gdLst/>
            <a:ahLst/>
            <a:cxnLst/>
            <a:rect r="r" b="b" t="t" l="l"/>
            <a:pathLst>
              <a:path h="32420071" w="9546515">
                <a:moveTo>
                  <a:pt x="0" y="0"/>
                </a:moveTo>
                <a:lnTo>
                  <a:pt x="9546515" y="0"/>
                </a:lnTo>
                <a:lnTo>
                  <a:pt x="9546515" y="32420071"/>
                </a:lnTo>
                <a:lnTo>
                  <a:pt x="0" y="32420071"/>
                </a:lnTo>
                <a:lnTo>
                  <a:pt x="0" y="0"/>
                </a:lnTo>
                <a:close/>
              </a:path>
            </a:pathLst>
          </a:custGeom>
          <a:blipFill>
            <a:blip r:embed="rId2">
              <a:extLst>
                <a:ext uri="{96DAC541-7B7A-43D3-8B79-37D633B846F1}">
                  <asvg:svgBlip xmlns:asvg="http://schemas.microsoft.com/office/drawing/2016/SVG/main" r:embed="rId3"/>
                </a:ext>
              </a:extLst>
            </a:blip>
            <a:stretch>
              <a:fillRect l="-119800" t="0" r="-119800" b="0"/>
            </a:stretch>
          </a:blipFill>
        </p:spPr>
      </p:sp>
      <p:grpSp>
        <p:nvGrpSpPr>
          <p:cNvPr name="Group 3" id="3"/>
          <p:cNvGrpSpPr/>
          <p:nvPr/>
        </p:nvGrpSpPr>
        <p:grpSpPr>
          <a:xfrm rot="0">
            <a:off x="2488825" y="24633845"/>
            <a:ext cx="18475036" cy="4230415"/>
            <a:chOff x="0" y="0"/>
            <a:chExt cx="24633382" cy="5640554"/>
          </a:xfrm>
        </p:grpSpPr>
        <p:sp>
          <p:nvSpPr>
            <p:cNvPr name="TextBox 4" id="4"/>
            <p:cNvSpPr txBox="true"/>
            <p:nvPr/>
          </p:nvSpPr>
          <p:spPr>
            <a:xfrm rot="0">
              <a:off x="0" y="-28575"/>
              <a:ext cx="24633382" cy="1650788"/>
            </a:xfrm>
            <a:prstGeom prst="rect">
              <a:avLst/>
            </a:prstGeom>
          </p:spPr>
          <p:txBody>
            <a:bodyPr anchor="t" rtlCol="false" tIns="0" lIns="0" bIns="0" rIns="0">
              <a:spAutoFit/>
            </a:bodyPr>
            <a:lstStyle/>
            <a:p>
              <a:pPr algn="l">
                <a:lnSpc>
                  <a:spcPts val="9920"/>
                </a:lnSpc>
              </a:pPr>
              <a:r>
                <a:rPr lang="en-US" b="true" sz="8000" spc="400">
                  <a:solidFill>
                    <a:srgbClr val="0F3750"/>
                  </a:solidFill>
                  <a:latin typeface="Open Sans Bold"/>
                  <a:ea typeface="Open Sans Bold"/>
                  <a:cs typeface="Open Sans Bold"/>
                  <a:sym typeface="Open Sans Bold"/>
                </a:rPr>
                <a:t>METHODS</a:t>
              </a:r>
            </a:p>
          </p:txBody>
        </p:sp>
        <p:sp>
          <p:nvSpPr>
            <p:cNvPr name="TextBox 5" id="5"/>
            <p:cNvSpPr txBox="true"/>
            <p:nvPr/>
          </p:nvSpPr>
          <p:spPr>
            <a:xfrm rot="0">
              <a:off x="0" y="2204745"/>
              <a:ext cx="24633382" cy="3435809"/>
            </a:xfrm>
            <a:prstGeom prst="rect">
              <a:avLst/>
            </a:prstGeom>
          </p:spPr>
          <p:txBody>
            <a:bodyPr anchor="t" rtlCol="false" tIns="0" lIns="0" bIns="0" rIns="0">
              <a:spAutoFit/>
            </a:bodyPr>
            <a:lstStyle/>
            <a:p>
              <a:pPr algn="just">
                <a:lnSpc>
                  <a:spcPts val="5147"/>
                </a:lnSpc>
              </a:pPr>
              <a:r>
                <a:rPr lang="en-US" sz="4151">
                  <a:solidFill>
                    <a:srgbClr val="383838"/>
                  </a:solidFill>
                  <a:latin typeface="Open Sans Light"/>
                  <a:ea typeface="Open Sans Light"/>
                  <a:cs typeface="Open Sans Light"/>
                  <a:sym typeface="Open Sans Light"/>
                </a:rPr>
                <a:t>Your methodology goes here. Your methodology goes here. Your methodology goes here. Your methodology goes here. Your methodology goes here. Your methodology goes here. Your methodology goes here. Your methodology goes here. Your methodology goes here.</a:t>
              </a:r>
            </a:p>
          </p:txBody>
        </p:sp>
      </p:grpSp>
      <p:sp>
        <p:nvSpPr>
          <p:cNvPr name="TextBox 6" id="6"/>
          <p:cNvSpPr txBox="true"/>
          <p:nvPr/>
        </p:nvSpPr>
        <p:spPr>
          <a:xfrm rot="0">
            <a:off x="2488825" y="30426411"/>
            <a:ext cx="18475036" cy="1245235"/>
          </a:xfrm>
          <a:prstGeom prst="rect">
            <a:avLst/>
          </a:prstGeom>
        </p:spPr>
        <p:txBody>
          <a:bodyPr anchor="t" rtlCol="false" tIns="0" lIns="0" bIns="0" rIns="0">
            <a:spAutoFit/>
          </a:bodyPr>
          <a:lstStyle/>
          <a:p>
            <a:pPr algn="l">
              <a:lnSpc>
                <a:spcPts val="9920"/>
              </a:lnSpc>
            </a:pPr>
            <a:r>
              <a:rPr lang="en-US" b="true" sz="8000" spc="400">
                <a:solidFill>
                  <a:srgbClr val="0F3750"/>
                </a:solidFill>
                <a:latin typeface="Open Sans Bold"/>
                <a:ea typeface="Open Sans Bold"/>
                <a:cs typeface="Open Sans Bold"/>
                <a:sym typeface="Open Sans Bold"/>
              </a:rPr>
              <a:t>RESULTS &amp; DISCUSSION</a:t>
            </a:r>
          </a:p>
        </p:txBody>
      </p:sp>
      <p:sp>
        <p:nvSpPr>
          <p:cNvPr name="TextBox 7" id="7"/>
          <p:cNvSpPr txBox="true"/>
          <p:nvPr/>
        </p:nvSpPr>
        <p:spPr>
          <a:xfrm rot="0">
            <a:off x="11726344" y="32474549"/>
            <a:ext cx="8811852" cy="7760838"/>
          </a:xfrm>
          <a:prstGeom prst="rect">
            <a:avLst/>
          </a:prstGeom>
        </p:spPr>
        <p:txBody>
          <a:bodyPr anchor="t" rtlCol="false" tIns="0" lIns="0" bIns="0" rIns="0">
            <a:spAutoFit/>
          </a:bodyPr>
          <a:lstStyle/>
          <a:p>
            <a:pPr algn="l">
              <a:lnSpc>
                <a:spcPts val="5147"/>
              </a:lnSpc>
            </a:pPr>
            <a:r>
              <a:rPr lang="en-US" sz="4151">
                <a:solidFill>
                  <a:srgbClr val="383838"/>
                </a:solidFill>
                <a:latin typeface="Open Sans Light"/>
                <a:ea typeface="Open Sans Light"/>
                <a:cs typeface="Open Sans Light"/>
                <a:sym typeface="Open Sans Light"/>
              </a:rPr>
              <a:t>Some results here. Some results here. Some results here. Some results here. Some results here. Some results here. Some results here. Some results here. Some results here. Some results here. Some results here. Some results here. Some results here. Some results here. Some results here.</a:t>
            </a:r>
          </a:p>
          <a:p>
            <a:pPr algn="l">
              <a:lnSpc>
                <a:spcPts val="5147"/>
              </a:lnSpc>
            </a:pPr>
            <a:r>
              <a:rPr lang="en-US" sz="4151">
                <a:solidFill>
                  <a:srgbClr val="383838"/>
                </a:solidFill>
                <a:latin typeface="Open Sans Light"/>
                <a:ea typeface="Open Sans Light"/>
                <a:cs typeface="Open Sans Light"/>
                <a:sym typeface="Open Sans Light"/>
              </a:rPr>
              <a:t>Some results here. Some results here. Some results here. Some results here.</a:t>
            </a:r>
          </a:p>
        </p:txBody>
      </p:sp>
      <p:sp>
        <p:nvSpPr>
          <p:cNvPr name="Freeform 8" id="8"/>
          <p:cNvSpPr/>
          <p:nvPr/>
        </p:nvSpPr>
        <p:spPr>
          <a:xfrm flipH="false" flipV="false" rot="0">
            <a:off x="3096514" y="14964984"/>
            <a:ext cx="17259658" cy="8435658"/>
          </a:xfrm>
          <a:custGeom>
            <a:avLst/>
            <a:gdLst/>
            <a:ahLst/>
            <a:cxnLst/>
            <a:rect r="r" b="b" t="t" l="l"/>
            <a:pathLst>
              <a:path h="8435658" w="17259658">
                <a:moveTo>
                  <a:pt x="0" y="0"/>
                </a:moveTo>
                <a:lnTo>
                  <a:pt x="17259659" y="0"/>
                </a:lnTo>
                <a:lnTo>
                  <a:pt x="17259659" y="8435658"/>
                </a:lnTo>
                <a:lnTo>
                  <a:pt x="0" y="843565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9" id="9"/>
          <p:cNvGrpSpPr/>
          <p:nvPr/>
        </p:nvGrpSpPr>
        <p:grpSpPr>
          <a:xfrm rot="0">
            <a:off x="10994746" y="18262216"/>
            <a:ext cx="305932" cy="305932"/>
            <a:chOff x="0" y="0"/>
            <a:chExt cx="812800" cy="812800"/>
          </a:xfrm>
        </p:grpSpPr>
        <p:sp>
          <p:nvSpPr>
            <p:cNvPr name="Freeform 10" id="10"/>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DB54C"/>
            </a:solidFill>
          </p:spPr>
        </p:sp>
        <p:sp>
          <p:nvSpPr>
            <p:cNvPr name="TextBox 11" id="11"/>
            <p:cNvSpPr txBox="true"/>
            <p:nvPr/>
          </p:nvSpPr>
          <p:spPr>
            <a:xfrm>
              <a:off x="76200" y="38100"/>
              <a:ext cx="660400" cy="698500"/>
            </a:xfrm>
            <a:prstGeom prst="rect">
              <a:avLst/>
            </a:prstGeom>
          </p:spPr>
          <p:txBody>
            <a:bodyPr anchor="ctr" rtlCol="false" tIns="50800" lIns="50800" bIns="50800" rIns="50800"/>
            <a:lstStyle/>
            <a:p>
              <a:pPr algn="ctr">
                <a:lnSpc>
                  <a:spcPts val="5897"/>
                </a:lnSpc>
              </a:pPr>
            </a:p>
          </p:txBody>
        </p:sp>
      </p:grpSp>
      <p:grpSp>
        <p:nvGrpSpPr>
          <p:cNvPr name="Group 12" id="12"/>
          <p:cNvGrpSpPr/>
          <p:nvPr/>
        </p:nvGrpSpPr>
        <p:grpSpPr>
          <a:xfrm rot="0">
            <a:off x="11204862" y="17841985"/>
            <a:ext cx="305932" cy="305932"/>
            <a:chOff x="0" y="0"/>
            <a:chExt cx="812800" cy="812800"/>
          </a:xfrm>
        </p:grpSpPr>
        <p:sp>
          <p:nvSpPr>
            <p:cNvPr name="Freeform 13" id="1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DB54C"/>
            </a:solidFill>
          </p:spPr>
        </p:sp>
        <p:sp>
          <p:nvSpPr>
            <p:cNvPr name="TextBox 14" id="14"/>
            <p:cNvSpPr txBox="true"/>
            <p:nvPr/>
          </p:nvSpPr>
          <p:spPr>
            <a:xfrm>
              <a:off x="76200" y="38100"/>
              <a:ext cx="660400" cy="698500"/>
            </a:xfrm>
            <a:prstGeom prst="rect">
              <a:avLst/>
            </a:prstGeom>
          </p:spPr>
          <p:txBody>
            <a:bodyPr anchor="ctr" rtlCol="false" tIns="50800" lIns="50800" bIns="50800" rIns="50800"/>
            <a:lstStyle/>
            <a:p>
              <a:pPr algn="ctr">
                <a:lnSpc>
                  <a:spcPts val="5897"/>
                </a:lnSpc>
              </a:pPr>
            </a:p>
          </p:txBody>
        </p:sp>
      </p:grpSp>
      <p:grpSp>
        <p:nvGrpSpPr>
          <p:cNvPr name="Group 15" id="15"/>
          <p:cNvGrpSpPr/>
          <p:nvPr/>
        </p:nvGrpSpPr>
        <p:grpSpPr>
          <a:xfrm rot="0">
            <a:off x="10937596" y="17421753"/>
            <a:ext cx="305932" cy="305932"/>
            <a:chOff x="0" y="0"/>
            <a:chExt cx="812800" cy="812800"/>
          </a:xfrm>
        </p:grpSpPr>
        <p:sp>
          <p:nvSpPr>
            <p:cNvPr name="Freeform 16" id="1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DB54C"/>
            </a:solidFill>
          </p:spPr>
        </p:sp>
        <p:sp>
          <p:nvSpPr>
            <p:cNvPr name="TextBox 17" id="17"/>
            <p:cNvSpPr txBox="true"/>
            <p:nvPr/>
          </p:nvSpPr>
          <p:spPr>
            <a:xfrm>
              <a:off x="76200" y="38100"/>
              <a:ext cx="660400" cy="698500"/>
            </a:xfrm>
            <a:prstGeom prst="rect">
              <a:avLst/>
            </a:prstGeom>
          </p:spPr>
          <p:txBody>
            <a:bodyPr anchor="ctr" rtlCol="false" tIns="50800" lIns="50800" bIns="50800" rIns="50800"/>
            <a:lstStyle/>
            <a:p>
              <a:pPr algn="ctr">
                <a:lnSpc>
                  <a:spcPts val="5897"/>
                </a:lnSpc>
              </a:pPr>
            </a:p>
          </p:txBody>
        </p:sp>
      </p:grpSp>
      <p:grpSp>
        <p:nvGrpSpPr>
          <p:cNvPr name="Group 18" id="18"/>
          <p:cNvGrpSpPr/>
          <p:nvPr/>
        </p:nvGrpSpPr>
        <p:grpSpPr>
          <a:xfrm rot="0">
            <a:off x="10631664" y="18300316"/>
            <a:ext cx="305932" cy="305932"/>
            <a:chOff x="0" y="0"/>
            <a:chExt cx="812800" cy="812800"/>
          </a:xfrm>
        </p:grpSpPr>
        <p:sp>
          <p:nvSpPr>
            <p:cNvPr name="Freeform 19" id="1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DB54C"/>
            </a:solidFill>
          </p:spPr>
        </p:sp>
        <p:sp>
          <p:nvSpPr>
            <p:cNvPr name="TextBox 20" id="20"/>
            <p:cNvSpPr txBox="true"/>
            <p:nvPr/>
          </p:nvSpPr>
          <p:spPr>
            <a:xfrm>
              <a:off x="76200" y="38100"/>
              <a:ext cx="660400" cy="698500"/>
            </a:xfrm>
            <a:prstGeom prst="rect">
              <a:avLst/>
            </a:prstGeom>
          </p:spPr>
          <p:txBody>
            <a:bodyPr anchor="ctr" rtlCol="false" tIns="50800" lIns="50800" bIns="50800" rIns="50800"/>
            <a:lstStyle/>
            <a:p>
              <a:pPr algn="ctr">
                <a:lnSpc>
                  <a:spcPts val="5897"/>
                </a:lnSpc>
              </a:pPr>
            </a:p>
          </p:txBody>
        </p:sp>
      </p:grpSp>
      <p:grpSp>
        <p:nvGrpSpPr>
          <p:cNvPr name="Group 21" id="21"/>
          <p:cNvGrpSpPr/>
          <p:nvPr/>
        </p:nvGrpSpPr>
        <p:grpSpPr>
          <a:xfrm rot="0">
            <a:off x="11573378" y="17574719"/>
            <a:ext cx="305932" cy="305932"/>
            <a:chOff x="0" y="0"/>
            <a:chExt cx="812800" cy="812800"/>
          </a:xfrm>
        </p:grpSpPr>
        <p:sp>
          <p:nvSpPr>
            <p:cNvPr name="Freeform 22" id="2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DB54C"/>
            </a:solidFill>
          </p:spPr>
        </p:sp>
        <p:sp>
          <p:nvSpPr>
            <p:cNvPr name="TextBox 23" id="23"/>
            <p:cNvSpPr txBox="true"/>
            <p:nvPr/>
          </p:nvSpPr>
          <p:spPr>
            <a:xfrm>
              <a:off x="76200" y="38100"/>
              <a:ext cx="660400" cy="698500"/>
            </a:xfrm>
            <a:prstGeom prst="rect">
              <a:avLst/>
            </a:prstGeom>
          </p:spPr>
          <p:txBody>
            <a:bodyPr anchor="ctr" rtlCol="false" tIns="50800" lIns="50800" bIns="50800" rIns="50800"/>
            <a:lstStyle/>
            <a:p>
              <a:pPr algn="ctr">
                <a:lnSpc>
                  <a:spcPts val="5897"/>
                </a:lnSpc>
              </a:pPr>
            </a:p>
          </p:txBody>
        </p:sp>
      </p:grpSp>
      <p:grpSp>
        <p:nvGrpSpPr>
          <p:cNvPr name="Group 24" id="24"/>
          <p:cNvGrpSpPr/>
          <p:nvPr/>
        </p:nvGrpSpPr>
        <p:grpSpPr>
          <a:xfrm rot="0">
            <a:off x="11420412" y="16888827"/>
            <a:ext cx="305932" cy="305932"/>
            <a:chOff x="0" y="0"/>
            <a:chExt cx="812800" cy="812800"/>
          </a:xfrm>
        </p:grpSpPr>
        <p:sp>
          <p:nvSpPr>
            <p:cNvPr name="Freeform 25" id="2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DB54C"/>
            </a:solidFill>
          </p:spPr>
        </p:sp>
        <p:sp>
          <p:nvSpPr>
            <p:cNvPr name="TextBox 26" id="26"/>
            <p:cNvSpPr txBox="true"/>
            <p:nvPr/>
          </p:nvSpPr>
          <p:spPr>
            <a:xfrm>
              <a:off x="76200" y="38100"/>
              <a:ext cx="660400" cy="698500"/>
            </a:xfrm>
            <a:prstGeom prst="rect">
              <a:avLst/>
            </a:prstGeom>
          </p:spPr>
          <p:txBody>
            <a:bodyPr anchor="ctr" rtlCol="false" tIns="50800" lIns="50800" bIns="50800" rIns="50800"/>
            <a:lstStyle/>
            <a:p>
              <a:pPr algn="ctr">
                <a:lnSpc>
                  <a:spcPts val="5897"/>
                </a:lnSpc>
              </a:pPr>
            </a:p>
          </p:txBody>
        </p:sp>
      </p:grpSp>
      <p:grpSp>
        <p:nvGrpSpPr>
          <p:cNvPr name="Group 27" id="27"/>
          <p:cNvGrpSpPr/>
          <p:nvPr/>
        </p:nvGrpSpPr>
        <p:grpSpPr>
          <a:xfrm rot="0">
            <a:off x="12256157" y="17956285"/>
            <a:ext cx="305932" cy="305932"/>
            <a:chOff x="0" y="0"/>
            <a:chExt cx="812800" cy="812800"/>
          </a:xfrm>
        </p:grpSpPr>
        <p:sp>
          <p:nvSpPr>
            <p:cNvPr name="Freeform 28" id="2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DB54C"/>
            </a:solidFill>
          </p:spPr>
        </p:sp>
        <p:sp>
          <p:nvSpPr>
            <p:cNvPr name="TextBox 29" id="29"/>
            <p:cNvSpPr txBox="true"/>
            <p:nvPr/>
          </p:nvSpPr>
          <p:spPr>
            <a:xfrm>
              <a:off x="76200" y="38100"/>
              <a:ext cx="660400" cy="698500"/>
            </a:xfrm>
            <a:prstGeom prst="rect">
              <a:avLst/>
            </a:prstGeom>
          </p:spPr>
          <p:txBody>
            <a:bodyPr anchor="ctr" rtlCol="false" tIns="50800" lIns="50800" bIns="50800" rIns="50800"/>
            <a:lstStyle/>
            <a:p>
              <a:pPr algn="ctr">
                <a:lnSpc>
                  <a:spcPts val="5897"/>
                </a:lnSpc>
              </a:pPr>
            </a:p>
          </p:txBody>
        </p:sp>
      </p:grpSp>
      <p:sp>
        <p:nvSpPr>
          <p:cNvPr name="AutoShape 30" id="30"/>
          <p:cNvSpPr/>
          <p:nvPr/>
        </p:nvSpPr>
        <p:spPr>
          <a:xfrm flipV="true">
            <a:off x="11296402" y="18145313"/>
            <a:ext cx="964031" cy="233807"/>
          </a:xfrm>
          <a:prstGeom prst="line">
            <a:avLst/>
          </a:prstGeom>
          <a:ln cap="flat" w="38100">
            <a:solidFill>
              <a:srgbClr val="000000"/>
            </a:solidFill>
            <a:prstDash val="sysDot"/>
            <a:headEnd type="none" len="sm" w="sm"/>
            <a:tailEnd type="none" len="sm" w="sm"/>
          </a:ln>
        </p:spPr>
      </p:sp>
      <p:sp>
        <p:nvSpPr>
          <p:cNvPr name="AutoShape 31" id="31"/>
          <p:cNvSpPr/>
          <p:nvPr/>
        </p:nvSpPr>
        <p:spPr>
          <a:xfrm flipV="true">
            <a:off x="10904104" y="18090482"/>
            <a:ext cx="334250" cy="267268"/>
          </a:xfrm>
          <a:prstGeom prst="line">
            <a:avLst/>
          </a:prstGeom>
          <a:ln cap="flat" w="38100">
            <a:solidFill>
              <a:srgbClr val="000000"/>
            </a:solidFill>
            <a:prstDash val="sysDot"/>
            <a:headEnd type="none" len="sm" w="sm"/>
            <a:tailEnd type="none" len="sm" w="sm"/>
          </a:ln>
        </p:spPr>
      </p:sp>
      <p:sp>
        <p:nvSpPr>
          <p:cNvPr name="AutoShape 32" id="32"/>
          <p:cNvSpPr/>
          <p:nvPr/>
        </p:nvSpPr>
        <p:spPr>
          <a:xfrm flipH="true" flipV="true">
            <a:off x="11100940" y="17727338"/>
            <a:ext cx="36394" cy="535225"/>
          </a:xfrm>
          <a:prstGeom prst="line">
            <a:avLst/>
          </a:prstGeom>
          <a:ln cap="flat" w="38100">
            <a:solidFill>
              <a:srgbClr val="000000"/>
            </a:solidFill>
            <a:prstDash val="sysDot"/>
            <a:headEnd type="none" len="sm" w="sm"/>
            <a:tailEnd type="none" len="sm" w="sm"/>
          </a:ln>
        </p:spPr>
      </p:sp>
      <p:sp>
        <p:nvSpPr>
          <p:cNvPr name="AutoShape 33" id="33"/>
          <p:cNvSpPr/>
          <p:nvPr/>
        </p:nvSpPr>
        <p:spPr>
          <a:xfrm flipH="true" flipV="true">
            <a:off x="11606681" y="17191122"/>
            <a:ext cx="86359" cy="387232"/>
          </a:xfrm>
          <a:prstGeom prst="line">
            <a:avLst/>
          </a:prstGeom>
          <a:ln cap="flat" w="38100">
            <a:solidFill>
              <a:srgbClr val="000000"/>
            </a:solidFill>
            <a:prstDash val="sysDot"/>
            <a:headEnd type="none" len="sm" w="sm"/>
            <a:tailEnd type="none" len="sm" w="sm"/>
          </a:ln>
        </p:spPr>
      </p:sp>
      <p:sp>
        <p:nvSpPr>
          <p:cNvPr name="AutoShape 34" id="34"/>
          <p:cNvSpPr/>
          <p:nvPr/>
        </p:nvSpPr>
        <p:spPr>
          <a:xfrm flipH="true" flipV="true">
            <a:off x="11232359" y="17632202"/>
            <a:ext cx="1034966" cy="419565"/>
          </a:xfrm>
          <a:prstGeom prst="line">
            <a:avLst/>
          </a:prstGeom>
          <a:ln cap="flat" w="38100">
            <a:solidFill>
              <a:srgbClr val="000000"/>
            </a:solidFill>
            <a:prstDash val="sysDot"/>
            <a:headEnd type="none" len="sm" w="sm"/>
            <a:tailEnd type="none" len="sm" w="sm"/>
          </a:ln>
        </p:spPr>
      </p:sp>
      <p:sp>
        <p:nvSpPr>
          <p:cNvPr name="AutoShape 35" id="35"/>
          <p:cNvSpPr/>
          <p:nvPr/>
        </p:nvSpPr>
        <p:spPr>
          <a:xfrm flipV="true">
            <a:off x="11481664" y="17817497"/>
            <a:ext cx="120842" cy="87641"/>
          </a:xfrm>
          <a:prstGeom prst="line">
            <a:avLst/>
          </a:prstGeom>
          <a:ln cap="flat" w="38100">
            <a:solidFill>
              <a:srgbClr val="000000"/>
            </a:solidFill>
            <a:prstDash val="sysDot"/>
            <a:headEnd type="none" len="sm" w="sm"/>
            <a:tailEnd type="none" len="sm" w="sm"/>
          </a:ln>
        </p:spPr>
      </p:sp>
      <p:sp>
        <p:nvSpPr>
          <p:cNvPr name="AutoShape 36" id="36"/>
          <p:cNvSpPr/>
          <p:nvPr/>
        </p:nvSpPr>
        <p:spPr>
          <a:xfrm flipH="true" flipV="true">
            <a:off x="11859897" y="17802320"/>
            <a:ext cx="415673" cy="232295"/>
          </a:xfrm>
          <a:prstGeom prst="line">
            <a:avLst/>
          </a:prstGeom>
          <a:ln cap="flat" w="38100">
            <a:solidFill>
              <a:srgbClr val="000000"/>
            </a:solidFill>
            <a:prstDash val="sysDot"/>
            <a:headEnd type="none" len="sm" w="sm"/>
            <a:tailEnd type="none" len="sm" w="sm"/>
          </a:ln>
        </p:spPr>
      </p:sp>
      <p:sp>
        <p:nvSpPr>
          <p:cNvPr name="AutoShape 37" id="37"/>
          <p:cNvSpPr/>
          <p:nvPr/>
        </p:nvSpPr>
        <p:spPr>
          <a:xfrm flipH="true">
            <a:off x="11391575" y="17191023"/>
            <a:ext cx="148055" cy="654697"/>
          </a:xfrm>
          <a:prstGeom prst="line">
            <a:avLst/>
          </a:prstGeom>
          <a:ln cap="flat" w="38100">
            <a:solidFill>
              <a:srgbClr val="000000"/>
            </a:solidFill>
            <a:prstDash val="sysDot"/>
            <a:headEnd type="none" len="sm" w="sm"/>
            <a:tailEnd type="none" len="sm" w="sm"/>
          </a:ln>
        </p:spPr>
      </p:sp>
      <p:sp>
        <p:nvSpPr>
          <p:cNvPr name="AutoShape 38" id="38"/>
          <p:cNvSpPr/>
          <p:nvPr/>
        </p:nvSpPr>
        <p:spPr>
          <a:xfrm flipV="true">
            <a:off x="10936773" y="18431147"/>
            <a:ext cx="58796" cy="6170"/>
          </a:xfrm>
          <a:prstGeom prst="line">
            <a:avLst/>
          </a:prstGeom>
          <a:ln cap="flat" w="38100">
            <a:solidFill>
              <a:srgbClr val="000000"/>
            </a:solidFill>
            <a:prstDash val="sysDot"/>
            <a:headEnd type="none" len="sm" w="sm"/>
            <a:tailEnd type="none" len="sm" w="sm"/>
          </a:ln>
        </p:spPr>
      </p:sp>
      <p:sp>
        <p:nvSpPr>
          <p:cNvPr name="AutoShape 39" id="39"/>
          <p:cNvSpPr/>
          <p:nvPr/>
        </p:nvSpPr>
        <p:spPr>
          <a:xfrm flipV="true">
            <a:off x="10834947" y="17719217"/>
            <a:ext cx="205298" cy="589568"/>
          </a:xfrm>
          <a:prstGeom prst="line">
            <a:avLst/>
          </a:prstGeom>
          <a:ln cap="flat" w="38100">
            <a:solidFill>
              <a:srgbClr val="000000"/>
            </a:solidFill>
            <a:prstDash val="sysDot"/>
            <a:headEnd type="none" len="sm" w="sm"/>
            <a:tailEnd type="none" len="sm" w="sm"/>
          </a:ln>
        </p:spPr>
      </p:sp>
      <p:sp>
        <p:nvSpPr>
          <p:cNvPr name="AutoShape 40" id="40"/>
          <p:cNvSpPr/>
          <p:nvPr/>
        </p:nvSpPr>
        <p:spPr>
          <a:xfrm flipH="true" flipV="true">
            <a:off x="11509910" y="18011486"/>
            <a:ext cx="747131" cy="81230"/>
          </a:xfrm>
          <a:prstGeom prst="line">
            <a:avLst/>
          </a:prstGeom>
          <a:ln cap="flat" w="38100">
            <a:solidFill>
              <a:srgbClr val="000000"/>
            </a:solidFill>
            <a:prstDash val="sysDot"/>
            <a:headEnd type="none" len="sm" w="sm"/>
            <a:tailEnd type="none" len="sm" w="sm"/>
          </a:ln>
        </p:spPr>
      </p:sp>
      <p:sp>
        <p:nvSpPr>
          <p:cNvPr name="AutoShape 41" id="41"/>
          <p:cNvSpPr/>
          <p:nvPr/>
        </p:nvSpPr>
        <p:spPr>
          <a:xfrm flipV="true">
            <a:off x="11246213" y="17844719"/>
            <a:ext cx="381628" cy="453429"/>
          </a:xfrm>
          <a:prstGeom prst="line">
            <a:avLst/>
          </a:prstGeom>
          <a:ln cap="flat" w="38100">
            <a:solidFill>
              <a:srgbClr val="000000"/>
            </a:solidFill>
            <a:prstDash val="sysDot"/>
            <a:headEnd type="none" len="sm" w="sm"/>
            <a:tailEnd type="none" len="sm" w="sm"/>
          </a:ln>
        </p:spPr>
      </p:sp>
      <p:grpSp>
        <p:nvGrpSpPr>
          <p:cNvPr name="Group 42" id="42"/>
          <p:cNvGrpSpPr/>
          <p:nvPr/>
        </p:nvGrpSpPr>
        <p:grpSpPr>
          <a:xfrm rot="0">
            <a:off x="7043779" y="18379120"/>
            <a:ext cx="305932" cy="305932"/>
            <a:chOff x="0" y="0"/>
            <a:chExt cx="812800" cy="812800"/>
          </a:xfrm>
        </p:grpSpPr>
        <p:sp>
          <p:nvSpPr>
            <p:cNvPr name="Freeform 43" id="4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3DB54C"/>
            </a:solidFill>
          </p:spPr>
        </p:sp>
        <p:sp>
          <p:nvSpPr>
            <p:cNvPr name="TextBox 44" id="44"/>
            <p:cNvSpPr txBox="true"/>
            <p:nvPr/>
          </p:nvSpPr>
          <p:spPr>
            <a:xfrm>
              <a:off x="76200" y="38100"/>
              <a:ext cx="660400" cy="698500"/>
            </a:xfrm>
            <a:prstGeom prst="rect">
              <a:avLst/>
            </a:prstGeom>
          </p:spPr>
          <p:txBody>
            <a:bodyPr anchor="ctr" rtlCol="false" tIns="50800" lIns="50800" bIns="50800" rIns="50800"/>
            <a:lstStyle/>
            <a:p>
              <a:pPr algn="ctr">
                <a:lnSpc>
                  <a:spcPts val="5897"/>
                </a:lnSpc>
              </a:pPr>
            </a:p>
          </p:txBody>
        </p:sp>
      </p:grpSp>
      <p:sp>
        <p:nvSpPr>
          <p:cNvPr name="AutoShape 45" id="45"/>
          <p:cNvSpPr/>
          <p:nvPr/>
        </p:nvSpPr>
        <p:spPr>
          <a:xfrm flipV="true">
            <a:off x="7349710" y="17041792"/>
            <a:ext cx="4070702" cy="1490294"/>
          </a:xfrm>
          <a:prstGeom prst="line">
            <a:avLst/>
          </a:prstGeom>
          <a:ln cap="flat" w="38100">
            <a:solidFill>
              <a:srgbClr val="000000"/>
            </a:solidFill>
            <a:prstDash val="sysDot"/>
            <a:headEnd type="none" len="sm" w="sm"/>
            <a:tailEnd type="none" len="sm" w="sm"/>
          </a:ln>
        </p:spPr>
      </p:sp>
      <p:sp>
        <p:nvSpPr>
          <p:cNvPr name="AutoShape 46" id="46"/>
          <p:cNvSpPr/>
          <p:nvPr/>
        </p:nvSpPr>
        <p:spPr>
          <a:xfrm flipV="true">
            <a:off x="7348468" y="18014536"/>
            <a:ext cx="3857636" cy="497965"/>
          </a:xfrm>
          <a:prstGeom prst="line">
            <a:avLst/>
          </a:prstGeom>
          <a:ln cap="flat" w="38100">
            <a:solidFill>
              <a:srgbClr val="000000"/>
            </a:solidFill>
            <a:prstDash val="sysDot"/>
            <a:headEnd type="none" len="sm" w="sm"/>
            <a:tailEnd type="none" len="sm" w="sm"/>
          </a:ln>
        </p:spPr>
      </p:sp>
      <p:sp>
        <p:nvSpPr>
          <p:cNvPr name="AutoShape 47" id="47"/>
          <p:cNvSpPr/>
          <p:nvPr/>
        </p:nvSpPr>
        <p:spPr>
          <a:xfrm flipV="true">
            <a:off x="7349674" y="18456641"/>
            <a:ext cx="3282027" cy="72086"/>
          </a:xfrm>
          <a:prstGeom prst="line">
            <a:avLst/>
          </a:prstGeom>
          <a:ln cap="flat" w="38100">
            <a:solidFill>
              <a:srgbClr val="000000"/>
            </a:solidFill>
            <a:prstDash val="sysDot"/>
            <a:headEnd type="none" len="sm" w="sm"/>
            <a:tailEnd type="none" len="sm" w="sm"/>
          </a:ln>
        </p:spPr>
      </p:sp>
      <p:sp>
        <p:nvSpPr>
          <p:cNvPr name="AutoShape 48" id="48"/>
          <p:cNvSpPr/>
          <p:nvPr/>
        </p:nvSpPr>
        <p:spPr>
          <a:xfrm>
            <a:off x="11573378" y="17194758"/>
            <a:ext cx="732553" cy="801576"/>
          </a:xfrm>
          <a:prstGeom prst="line">
            <a:avLst/>
          </a:prstGeom>
          <a:ln cap="flat" w="38100">
            <a:solidFill>
              <a:srgbClr val="000000"/>
            </a:solidFill>
            <a:prstDash val="sysDot"/>
            <a:headEnd type="none" len="sm" w="sm"/>
            <a:tailEnd type="none" len="sm" w="sm"/>
          </a:ln>
        </p:spPr>
      </p:sp>
      <p:sp>
        <p:nvSpPr>
          <p:cNvPr name="AutoShape 49" id="49"/>
          <p:cNvSpPr/>
          <p:nvPr/>
        </p:nvSpPr>
        <p:spPr>
          <a:xfrm flipV="true">
            <a:off x="7349187" y="18109251"/>
            <a:ext cx="4906970" cy="410095"/>
          </a:xfrm>
          <a:prstGeom prst="line">
            <a:avLst/>
          </a:prstGeom>
          <a:ln cap="flat" w="38100">
            <a:solidFill>
              <a:srgbClr val="000000"/>
            </a:solidFill>
            <a:prstDash val="sysDot"/>
            <a:headEnd type="none" len="sm" w="sm"/>
            <a:tailEnd type="none" len="sm" w="sm"/>
          </a:ln>
        </p:spPr>
      </p:sp>
      <p:sp>
        <p:nvSpPr>
          <p:cNvPr name="TextBox 50" id="50"/>
          <p:cNvSpPr txBox="true"/>
          <p:nvPr/>
        </p:nvSpPr>
        <p:spPr>
          <a:xfrm rot="0">
            <a:off x="23274405" y="22183725"/>
            <a:ext cx="7987824" cy="7004307"/>
          </a:xfrm>
          <a:prstGeom prst="rect">
            <a:avLst/>
          </a:prstGeom>
        </p:spPr>
        <p:txBody>
          <a:bodyPr anchor="t" rtlCol="false" tIns="0" lIns="0" bIns="0" rIns="0">
            <a:spAutoFit/>
          </a:bodyPr>
          <a:lstStyle/>
          <a:p>
            <a:pPr algn="l" marL="979518" indent="-489759" lvl="1">
              <a:lnSpc>
                <a:spcPts val="11342"/>
              </a:lnSpc>
              <a:spcBef>
                <a:spcPct val="0"/>
              </a:spcBef>
              <a:buFont typeface="Arial"/>
              <a:buChar char="•"/>
            </a:pPr>
            <a:r>
              <a:rPr lang="en-US" sz="4536" i="true" strike="noStrike" u="none">
                <a:solidFill>
                  <a:srgbClr val="77788C"/>
                </a:solidFill>
                <a:latin typeface="Open Sans Italics"/>
                <a:ea typeface="Open Sans Italics"/>
                <a:cs typeface="Open Sans Italics"/>
                <a:sym typeface="Open Sans Italics"/>
              </a:rPr>
              <a:t>Genetic Diversity</a:t>
            </a:r>
          </a:p>
          <a:p>
            <a:pPr algn="l" marL="979518" indent="-489759" lvl="1">
              <a:lnSpc>
                <a:spcPts val="11342"/>
              </a:lnSpc>
              <a:spcBef>
                <a:spcPct val="0"/>
              </a:spcBef>
              <a:buFont typeface="Arial"/>
              <a:buChar char="•"/>
            </a:pPr>
            <a:r>
              <a:rPr lang="en-US" sz="4536" i="true" strike="noStrike" u="none">
                <a:solidFill>
                  <a:srgbClr val="77788C"/>
                </a:solidFill>
                <a:latin typeface="Open Sans Italics"/>
                <a:ea typeface="Open Sans Italics"/>
                <a:cs typeface="Open Sans Italics"/>
                <a:sym typeface="Open Sans Italics"/>
              </a:rPr>
              <a:t>Biodiversity Monitoring</a:t>
            </a:r>
          </a:p>
          <a:p>
            <a:pPr algn="l" marL="979518" indent="-489759" lvl="1">
              <a:lnSpc>
                <a:spcPts val="11342"/>
              </a:lnSpc>
              <a:spcBef>
                <a:spcPct val="0"/>
              </a:spcBef>
              <a:buFont typeface="Arial"/>
              <a:buChar char="•"/>
            </a:pPr>
            <a:r>
              <a:rPr lang="en-US" sz="4536" i="true" strike="noStrike" u="none">
                <a:solidFill>
                  <a:srgbClr val="77788C"/>
                </a:solidFill>
                <a:latin typeface="Open Sans Italics"/>
                <a:ea typeface="Open Sans Italics"/>
                <a:cs typeface="Open Sans Italics"/>
                <a:sym typeface="Open Sans Italics"/>
              </a:rPr>
              <a:t>Ecosystem Resilience</a:t>
            </a:r>
          </a:p>
          <a:p>
            <a:pPr algn="l" marL="979518" indent="-489759" lvl="1">
              <a:lnSpc>
                <a:spcPts val="11342"/>
              </a:lnSpc>
              <a:spcBef>
                <a:spcPct val="0"/>
              </a:spcBef>
              <a:buFont typeface="Arial"/>
              <a:buChar char="•"/>
            </a:pPr>
            <a:r>
              <a:rPr lang="en-US" sz="4536" i="true" strike="noStrike" u="none">
                <a:solidFill>
                  <a:srgbClr val="77788C"/>
                </a:solidFill>
                <a:latin typeface="Open Sans Italics"/>
                <a:ea typeface="Open Sans Italics"/>
                <a:cs typeface="Open Sans Italics"/>
                <a:sym typeface="Open Sans Italics"/>
              </a:rPr>
              <a:t>Capacity Building</a:t>
            </a:r>
          </a:p>
          <a:p>
            <a:pPr algn="l" marL="979518" indent="-489759" lvl="1">
              <a:lnSpc>
                <a:spcPts val="11342"/>
              </a:lnSpc>
              <a:spcBef>
                <a:spcPct val="0"/>
              </a:spcBef>
              <a:buFont typeface="Arial"/>
              <a:buChar char="•"/>
            </a:pPr>
            <a:r>
              <a:rPr lang="en-US" sz="4536" i="true" strike="noStrike" u="none">
                <a:solidFill>
                  <a:srgbClr val="77788C"/>
                </a:solidFill>
                <a:latin typeface="Open Sans Italics"/>
                <a:ea typeface="Open Sans Italics"/>
                <a:cs typeface="Open Sans Italics"/>
                <a:sym typeface="Open Sans Italics"/>
              </a:rPr>
              <a:t>Co-creation</a:t>
            </a:r>
          </a:p>
        </p:txBody>
      </p:sp>
      <p:sp>
        <p:nvSpPr>
          <p:cNvPr name="Freeform 51" id="51"/>
          <p:cNvSpPr/>
          <p:nvPr/>
        </p:nvSpPr>
        <p:spPr>
          <a:xfrm flipH="false" flipV="false" rot="4966536">
            <a:off x="23389174" y="36045876"/>
            <a:ext cx="4939325" cy="14581034"/>
          </a:xfrm>
          <a:custGeom>
            <a:avLst/>
            <a:gdLst/>
            <a:ahLst/>
            <a:cxnLst/>
            <a:rect r="r" b="b" t="t" l="l"/>
            <a:pathLst>
              <a:path h="14581034" w="4939325">
                <a:moveTo>
                  <a:pt x="0" y="0"/>
                </a:moveTo>
                <a:lnTo>
                  <a:pt x="4939326" y="0"/>
                </a:lnTo>
                <a:lnTo>
                  <a:pt x="4939326" y="14581034"/>
                </a:lnTo>
                <a:lnTo>
                  <a:pt x="0" y="14581034"/>
                </a:lnTo>
                <a:lnTo>
                  <a:pt x="0" y="0"/>
                </a:lnTo>
                <a:close/>
              </a:path>
            </a:pathLst>
          </a:custGeom>
          <a:blipFill>
            <a:blip r:embed="rId6">
              <a:alphaModFix amt="30000"/>
              <a:extLst>
                <a:ext uri="{96DAC541-7B7A-43D3-8B79-37D633B846F1}">
                  <asvg:svgBlip xmlns:asvg="http://schemas.microsoft.com/office/drawing/2016/SVG/main" r:embed="rId7"/>
                </a:ext>
              </a:extLst>
            </a:blip>
            <a:stretch>
              <a:fillRect l="0" t="0" r="0" b="0"/>
            </a:stretch>
          </a:blipFill>
        </p:spPr>
      </p:sp>
      <p:sp>
        <p:nvSpPr>
          <p:cNvPr name="Freeform 52" id="52"/>
          <p:cNvSpPr/>
          <p:nvPr/>
        </p:nvSpPr>
        <p:spPr>
          <a:xfrm flipH="false" flipV="false" rot="0">
            <a:off x="28164748" y="38398707"/>
            <a:ext cx="3181011" cy="2937555"/>
          </a:xfrm>
          <a:custGeom>
            <a:avLst/>
            <a:gdLst/>
            <a:ahLst/>
            <a:cxnLst/>
            <a:rect r="r" b="b" t="t" l="l"/>
            <a:pathLst>
              <a:path h="2937555" w="3181011">
                <a:moveTo>
                  <a:pt x="0" y="0"/>
                </a:moveTo>
                <a:lnTo>
                  <a:pt x="3181011" y="0"/>
                </a:lnTo>
                <a:lnTo>
                  <a:pt x="3181011" y="2937555"/>
                </a:lnTo>
                <a:lnTo>
                  <a:pt x="0" y="2937555"/>
                </a:lnTo>
                <a:lnTo>
                  <a:pt x="0" y="0"/>
                </a:lnTo>
                <a:close/>
              </a:path>
            </a:pathLst>
          </a:custGeom>
          <a:blipFill>
            <a:blip r:embed="rId8"/>
            <a:stretch>
              <a:fillRect l="0" t="0" r="-164239" b="0"/>
            </a:stretch>
          </a:blipFill>
        </p:spPr>
      </p:sp>
      <p:grpSp>
        <p:nvGrpSpPr>
          <p:cNvPr name="Group 53" id="53"/>
          <p:cNvGrpSpPr/>
          <p:nvPr/>
        </p:nvGrpSpPr>
        <p:grpSpPr>
          <a:xfrm rot="-2785386">
            <a:off x="-4874324" y="-1935051"/>
            <a:ext cx="12621072" cy="7623051"/>
            <a:chOff x="0" y="0"/>
            <a:chExt cx="1177495" cy="711200"/>
          </a:xfrm>
        </p:grpSpPr>
        <p:sp>
          <p:nvSpPr>
            <p:cNvPr name="Freeform 54" id="54"/>
            <p:cNvSpPr/>
            <p:nvPr/>
          </p:nvSpPr>
          <p:spPr>
            <a:xfrm flipH="false" flipV="false" rot="0">
              <a:off x="0" y="0"/>
              <a:ext cx="1177495" cy="711200"/>
            </a:xfrm>
            <a:custGeom>
              <a:avLst/>
              <a:gdLst/>
              <a:ahLst/>
              <a:cxnLst/>
              <a:rect r="r" b="b" t="t" l="l"/>
              <a:pathLst>
                <a:path h="711200" w="1177495">
                  <a:moveTo>
                    <a:pt x="588748" y="0"/>
                  </a:moveTo>
                  <a:lnTo>
                    <a:pt x="1177495" y="711200"/>
                  </a:lnTo>
                  <a:lnTo>
                    <a:pt x="0" y="711200"/>
                  </a:lnTo>
                  <a:lnTo>
                    <a:pt x="588748" y="0"/>
                  </a:lnTo>
                  <a:close/>
                </a:path>
              </a:pathLst>
            </a:custGeom>
            <a:solidFill>
              <a:srgbClr val="FECA3D"/>
            </a:solidFill>
          </p:spPr>
        </p:sp>
        <p:sp>
          <p:nvSpPr>
            <p:cNvPr name="TextBox 55" id="55"/>
            <p:cNvSpPr txBox="true"/>
            <p:nvPr/>
          </p:nvSpPr>
          <p:spPr>
            <a:xfrm>
              <a:off x="183984" y="292100"/>
              <a:ext cx="809528" cy="368300"/>
            </a:xfrm>
            <a:prstGeom prst="rect">
              <a:avLst/>
            </a:prstGeom>
          </p:spPr>
          <p:txBody>
            <a:bodyPr anchor="ctr" rtlCol="false" tIns="50800" lIns="50800" bIns="50800" rIns="50800"/>
            <a:lstStyle/>
            <a:p>
              <a:pPr algn="ctr">
                <a:lnSpc>
                  <a:spcPts val="5897"/>
                </a:lnSpc>
              </a:pPr>
            </a:p>
          </p:txBody>
        </p:sp>
      </p:grpSp>
      <p:grpSp>
        <p:nvGrpSpPr>
          <p:cNvPr name="Group 56" id="56"/>
          <p:cNvGrpSpPr/>
          <p:nvPr/>
        </p:nvGrpSpPr>
        <p:grpSpPr>
          <a:xfrm rot="-2785386">
            <a:off x="-5719283" y="-3061571"/>
            <a:ext cx="12621072" cy="7623051"/>
            <a:chOff x="0" y="0"/>
            <a:chExt cx="1177495" cy="711200"/>
          </a:xfrm>
        </p:grpSpPr>
        <p:sp>
          <p:nvSpPr>
            <p:cNvPr name="Freeform 57" id="57"/>
            <p:cNvSpPr/>
            <p:nvPr/>
          </p:nvSpPr>
          <p:spPr>
            <a:xfrm flipH="false" flipV="false" rot="0">
              <a:off x="0" y="0"/>
              <a:ext cx="1177495" cy="711200"/>
            </a:xfrm>
            <a:custGeom>
              <a:avLst/>
              <a:gdLst/>
              <a:ahLst/>
              <a:cxnLst/>
              <a:rect r="r" b="b" t="t" l="l"/>
              <a:pathLst>
                <a:path h="711200" w="1177495">
                  <a:moveTo>
                    <a:pt x="588748" y="0"/>
                  </a:moveTo>
                  <a:lnTo>
                    <a:pt x="1177495" y="711200"/>
                  </a:lnTo>
                  <a:lnTo>
                    <a:pt x="0" y="711200"/>
                  </a:lnTo>
                  <a:lnTo>
                    <a:pt x="588748" y="0"/>
                  </a:lnTo>
                  <a:close/>
                </a:path>
              </a:pathLst>
            </a:custGeom>
            <a:solidFill>
              <a:srgbClr val="2E8C38"/>
            </a:solidFill>
          </p:spPr>
        </p:sp>
        <p:sp>
          <p:nvSpPr>
            <p:cNvPr name="TextBox 58" id="58"/>
            <p:cNvSpPr txBox="true"/>
            <p:nvPr/>
          </p:nvSpPr>
          <p:spPr>
            <a:xfrm>
              <a:off x="183984" y="292100"/>
              <a:ext cx="809528" cy="368300"/>
            </a:xfrm>
            <a:prstGeom prst="rect">
              <a:avLst/>
            </a:prstGeom>
          </p:spPr>
          <p:txBody>
            <a:bodyPr anchor="ctr" rtlCol="false" tIns="50800" lIns="50800" bIns="50800" rIns="50800"/>
            <a:lstStyle/>
            <a:p>
              <a:pPr algn="ctr">
                <a:lnSpc>
                  <a:spcPts val="5897"/>
                </a:lnSpc>
              </a:pPr>
            </a:p>
          </p:txBody>
        </p:sp>
      </p:grpSp>
      <p:grpSp>
        <p:nvGrpSpPr>
          <p:cNvPr name="Group 59" id="59"/>
          <p:cNvGrpSpPr/>
          <p:nvPr/>
        </p:nvGrpSpPr>
        <p:grpSpPr>
          <a:xfrm rot="-2785386">
            <a:off x="-6197343" y="-3952891"/>
            <a:ext cx="11367394" cy="7623051"/>
            <a:chOff x="0" y="0"/>
            <a:chExt cx="1060532" cy="711200"/>
          </a:xfrm>
        </p:grpSpPr>
        <p:sp>
          <p:nvSpPr>
            <p:cNvPr name="Freeform 60" id="60"/>
            <p:cNvSpPr/>
            <p:nvPr/>
          </p:nvSpPr>
          <p:spPr>
            <a:xfrm flipH="false" flipV="false" rot="0">
              <a:off x="0" y="0"/>
              <a:ext cx="1060532" cy="711200"/>
            </a:xfrm>
            <a:custGeom>
              <a:avLst/>
              <a:gdLst/>
              <a:ahLst/>
              <a:cxnLst/>
              <a:rect r="r" b="b" t="t" l="l"/>
              <a:pathLst>
                <a:path h="711200" w="1060532">
                  <a:moveTo>
                    <a:pt x="530266" y="0"/>
                  </a:moveTo>
                  <a:lnTo>
                    <a:pt x="1060532" y="711200"/>
                  </a:lnTo>
                  <a:lnTo>
                    <a:pt x="0" y="711200"/>
                  </a:lnTo>
                  <a:lnTo>
                    <a:pt x="530266" y="0"/>
                  </a:lnTo>
                  <a:close/>
                </a:path>
              </a:pathLst>
            </a:custGeom>
            <a:solidFill>
              <a:srgbClr val="3DB54A"/>
            </a:solidFill>
          </p:spPr>
        </p:sp>
        <p:sp>
          <p:nvSpPr>
            <p:cNvPr name="TextBox 61" id="61"/>
            <p:cNvSpPr txBox="true"/>
            <p:nvPr/>
          </p:nvSpPr>
          <p:spPr>
            <a:xfrm>
              <a:off x="165708" y="292100"/>
              <a:ext cx="729116" cy="368300"/>
            </a:xfrm>
            <a:prstGeom prst="rect">
              <a:avLst/>
            </a:prstGeom>
          </p:spPr>
          <p:txBody>
            <a:bodyPr anchor="ctr" rtlCol="false" tIns="50800" lIns="50800" bIns="50800" rIns="50800"/>
            <a:lstStyle/>
            <a:p>
              <a:pPr algn="ctr">
                <a:lnSpc>
                  <a:spcPts val="5897"/>
                </a:lnSpc>
              </a:pPr>
            </a:p>
          </p:txBody>
        </p:sp>
      </p:grpSp>
      <p:grpSp>
        <p:nvGrpSpPr>
          <p:cNvPr name="Group 62" id="62"/>
          <p:cNvGrpSpPr/>
          <p:nvPr/>
        </p:nvGrpSpPr>
        <p:grpSpPr>
          <a:xfrm rot="0">
            <a:off x="2488825" y="10080134"/>
            <a:ext cx="18475036" cy="4230415"/>
            <a:chOff x="0" y="0"/>
            <a:chExt cx="24633382" cy="5640554"/>
          </a:xfrm>
        </p:grpSpPr>
        <p:sp>
          <p:nvSpPr>
            <p:cNvPr name="TextBox 63" id="63"/>
            <p:cNvSpPr txBox="true"/>
            <p:nvPr/>
          </p:nvSpPr>
          <p:spPr>
            <a:xfrm rot="0">
              <a:off x="0" y="-28575"/>
              <a:ext cx="24633382" cy="1650788"/>
            </a:xfrm>
            <a:prstGeom prst="rect">
              <a:avLst/>
            </a:prstGeom>
          </p:spPr>
          <p:txBody>
            <a:bodyPr anchor="t" rtlCol="false" tIns="0" lIns="0" bIns="0" rIns="0">
              <a:spAutoFit/>
            </a:bodyPr>
            <a:lstStyle/>
            <a:p>
              <a:pPr algn="l">
                <a:lnSpc>
                  <a:spcPts val="9920"/>
                </a:lnSpc>
              </a:pPr>
              <a:r>
                <a:rPr lang="en-US" b="true" sz="8000" spc="400">
                  <a:solidFill>
                    <a:srgbClr val="0F3750"/>
                  </a:solidFill>
                  <a:latin typeface="Open Sans Bold"/>
                  <a:ea typeface="Open Sans Bold"/>
                  <a:cs typeface="Open Sans Bold"/>
                  <a:sym typeface="Open Sans Bold"/>
                </a:rPr>
                <a:t>INTRODUCTION</a:t>
              </a:r>
            </a:p>
          </p:txBody>
        </p:sp>
        <p:sp>
          <p:nvSpPr>
            <p:cNvPr name="TextBox 64" id="64"/>
            <p:cNvSpPr txBox="true"/>
            <p:nvPr/>
          </p:nvSpPr>
          <p:spPr>
            <a:xfrm rot="0">
              <a:off x="0" y="2204745"/>
              <a:ext cx="24633382" cy="3435809"/>
            </a:xfrm>
            <a:prstGeom prst="rect">
              <a:avLst/>
            </a:prstGeom>
          </p:spPr>
          <p:txBody>
            <a:bodyPr anchor="t" rtlCol="false" tIns="0" lIns="0" bIns="0" rIns="0">
              <a:spAutoFit/>
            </a:bodyPr>
            <a:lstStyle/>
            <a:p>
              <a:pPr algn="just">
                <a:lnSpc>
                  <a:spcPts val="5147"/>
                </a:lnSpc>
              </a:pPr>
              <a:r>
                <a:rPr lang="en-US" sz="4151">
                  <a:solidFill>
                    <a:srgbClr val="383838"/>
                  </a:solidFill>
                  <a:latin typeface="Open Sans Light"/>
                  <a:ea typeface="Open Sans Light"/>
                  <a:cs typeface="Open Sans Light"/>
                  <a:sym typeface="Open Sans Light"/>
                </a:rPr>
                <a:t>Your introduction goes here. Your introduction goes here. Your introduction goes here. Your introduction goes here. Your introduction goes here. Your introduction goes here. Your introduction goes here. Your introduction goes here. </a:t>
              </a:r>
            </a:p>
          </p:txBody>
        </p:sp>
      </p:grpSp>
      <p:sp>
        <p:nvSpPr>
          <p:cNvPr name="TextBox 65" id="65"/>
          <p:cNvSpPr txBox="true"/>
          <p:nvPr/>
        </p:nvSpPr>
        <p:spPr>
          <a:xfrm rot="0">
            <a:off x="2488825" y="32504824"/>
            <a:ext cx="8811852" cy="7760838"/>
          </a:xfrm>
          <a:prstGeom prst="rect">
            <a:avLst/>
          </a:prstGeom>
        </p:spPr>
        <p:txBody>
          <a:bodyPr anchor="t" rtlCol="false" tIns="0" lIns="0" bIns="0" rIns="0">
            <a:spAutoFit/>
          </a:bodyPr>
          <a:lstStyle/>
          <a:p>
            <a:pPr algn="l">
              <a:lnSpc>
                <a:spcPts val="5147"/>
              </a:lnSpc>
            </a:pPr>
            <a:r>
              <a:rPr lang="en-US" sz="4151">
                <a:solidFill>
                  <a:srgbClr val="383838"/>
                </a:solidFill>
                <a:latin typeface="Open Sans Light"/>
                <a:ea typeface="Open Sans Light"/>
                <a:cs typeface="Open Sans Light"/>
                <a:sym typeface="Open Sans Light"/>
              </a:rPr>
              <a:t>Some results here. Some results here. Some results here. Some results here. Some results here. Some results here. Some results here. Some results here. Some results here. Some results here. Some results here. Some results here. Some results here. Some results here. Some results here.</a:t>
            </a:r>
          </a:p>
          <a:p>
            <a:pPr algn="l">
              <a:lnSpc>
                <a:spcPts val="5147"/>
              </a:lnSpc>
            </a:pPr>
            <a:r>
              <a:rPr lang="en-US" sz="4151">
                <a:solidFill>
                  <a:srgbClr val="383838"/>
                </a:solidFill>
                <a:latin typeface="Open Sans Light"/>
                <a:ea typeface="Open Sans Light"/>
                <a:cs typeface="Open Sans Light"/>
                <a:sym typeface="Open Sans Light"/>
              </a:rPr>
              <a:t>Some results here. Some results here. Some results here. Some results here.</a:t>
            </a:r>
          </a:p>
        </p:txBody>
      </p:sp>
      <p:sp>
        <p:nvSpPr>
          <p:cNvPr name="TextBox 66" id="66"/>
          <p:cNvSpPr txBox="true"/>
          <p:nvPr/>
        </p:nvSpPr>
        <p:spPr>
          <a:xfrm rot="0">
            <a:off x="3327246" y="1695500"/>
            <a:ext cx="26275607" cy="986971"/>
          </a:xfrm>
          <a:prstGeom prst="rect">
            <a:avLst/>
          </a:prstGeom>
        </p:spPr>
        <p:txBody>
          <a:bodyPr anchor="t" rtlCol="false" tIns="0" lIns="0" bIns="0" rIns="0">
            <a:spAutoFit/>
          </a:bodyPr>
          <a:lstStyle/>
          <a:p>
            <a:pPr algn="ctr">
              <a:lnSpc>
                <a:spcPts val="7860"/>
              </a:lnSpc>
            </a:pPr>
          </a:p>
        </p:txBody>
      </p:sp>
      <p:sp>
        <p:nvSpPr>
          <p:cNvPr name="TextBox 67" id="67"/>
          <p:cNvSpPr txBox="true"/>
          <p:nvPr/>
        </p:nvSpPr>
        <p:spPr>
          <a:xfrm rot="0">
            <a:off x="3479646" y="1847900"/>
            <a:ext cx="26275607" cy="986971"/>
          </a:xfrm>
          <a:prstGeom prst="rect">
            <a:avLst/>
          </a:prstGeom>
        </p:spPr>
        <p:txBody>
          <a:bodyPr anchor="t" rtlCol="false" tIns="0" lIns="0" bIns="0" rIns="0">
            <a:spAutoFit/>
          </a:bodyPr>
          <a:lstStyle/>
          <a:p>
            <a:pPr algn="ctr">
              <a:lnSpc>
                <a:spcPts val="7860"/>
              </a:lnSpc>
            </a:pPr>
          </a:p>
        </p:txBody>
      </p:sp>
      <p:sp>
        <p:nvSpPr>
          <p:cNvPr name="TextBox 68" id="68"/>
          <p:cNvSpPr txBox="true"/>
          <p:nvPr/>
        </p:nvSpPr>
        <p:spPr>
          <a:xfrm rot="0">
            <a:off x="23274405" y="11241964"/>
            <a:ext cx="7987824" cy="1088390"/>
          </a:xfrm>
          <a:prstGeom prst="rect">
            <a:avLst/>
          </a:prstGeom>
        </p:spPr>
        <p:txBody>
          <a:bodyPr anchor="t" rtlCol="false" tIns="0" lIns="0" bIns="0" rIns="0">
            <a:spAutoFit/>
          </a:bodyPr>
          <a:lstStyle/>
          <a:p>
            <a:pPr algn="ctr">
              <a:lnSpc>
                <a:spcPts val="8679"/>
              </a:lnSpc>
            </a:pPr>
            <a:r>
              <a:rPr lang="en-US" b="true" sz="6999" spc="349">
                <a:solidFill>
                  <a:srgbClr val="3DB54C"/>
                </a:solidFill>
                <a:latin typeface="Open Sans Bold"/>
                <a:ea typeface="Open Sans Bold"/>
                <a:cs typeface="Open Sans Bold"/>
                <a:sym typeface="Open Sans Bold"/>
              </a:rPr>
              <a:t>OPORTUNITIES</a:t>
            </a:r>
          </a:p>
        </p:txBody>
      </p:sp>
      <p:sp>
        <p:nvSpPr>
          <p:cNvPr name="TextBox 69" id="69"/>
          <p:cNvSpPr txBox="true"/>
          <p:nvPr/>
        </p:nvSpPr>
        <p:spPr>
          <a:xfrm rot="0">
            <a:off x="23274405" y="19914154"/>
            <a:ext cx="7987824" cy="2183765"/>
          </a:xfrm>
          <a:prstGeom prst="rect">
            <a:avLst/>
          </a:prstGeom>
        </p:spPr>
        <p:txBody>
          <a:bodyPr anchor="t" rtlCol="false" tIns="0" lIns="0" bIns="0" rIns="0">
            <a:spAutoFit/>
          </a:bodyPr>
          <a:lstStyle/>
          <a:p>
            <a:pPr algn="ctr">
              <a:lnSpc>
                <a:spcPts val="8679"/>
              </a:lnSpc>
            </a:pPr>
            <a:r>
              <a:rPr lang="en-US" b="true" sz="6999" spc="349">
                <a:solidFill>
                  <a:srgbClr val="3DB54C"/>
                </a:solidFill>
                <a:latin typeface="Open Sans Bold"/>
                <a:ea typeface="Open Sans Bold"/>
                <a:cs typeface="Open Sans Bold"/>
                <a:sym typeface="Open Sans Bold"/>
              </a:rPr>
              <a:t>ACTION KEYWORDS</a:t>
            </a:r>
          </a:p>
        </p:txBody>
      </p:sp>
      <p:sp>
        <p:nvSpPr>
          <p:cNvPr name="TextBox 70" id="70"/>
          <p:cNvSpPr txBox="true"/>
          <p:nvPr/>
        </p:nvSpPr>
        <p:spPr>
          <a:xfrm rot="0">
            <a:off x="23199649" y="12454260"/>
            <a:ext cx="7987824" cy="6465200"/>
          </a:xfrm>
          <a:prstGeom prst="rect">
            <a:avLst/>
          </a:prstGeom>
        </p:spPr>
        <p:txBody>
          <a:bodyPr anchor="t" rtlCol="false" tIns="0" lIns="0" bIns="0" rIns="0">
            <a:spAutoFit/>
          </a:bodyPr>
          <a:lstStyle/>
          <a:p>
            <a:pPr algn="l" marL="979518" indent="-489759" lvl="1">
              <a:lnSpc>
                <a:spcPts val="9482"/>
              </a:lnSpc>
              <a:buFont typeface="Arial"/>
              <a:buChar char="•"/>
            </a:pPr>
            <a:r>
              <a:rPr lang="en-US" sz="4536" i="true">
                <a:solidFill>
                  <a:srgbClr val="77788C"/>
                </a:solidFill>
                <a:latin typeface="Open Sans Italics"/>
                <a:ea typeface="Open Sans Italics"/>
                <a:cs typeface="Open Sans Italics"/>
                <a:sym typeface="Open Sans Italics"/>
              </a:rPr>
              <a:t>Short term scientific missions (STSMs)</a:t>
            </a:r>
          </a:p>
          <a:p>
            <a:pPr algn="l" marL="979518" indent="-489759" lvl="1">
              <a:lnSpc>
                <a:spcPts val="11342"/>
              </a:lnSpc>
              <a:buFont typeface="Arial"/>
              <a:buChar char="•"/>
            </a:pPr>
            <a:r>
              <a:rPr lang="en-US" sz="4536" i="true">
                <a:solidFill>
                  <a:srgbClr val="77788C"/>
                </a:solidFill>
                <a:latin typeface="Open Sans Italics"/>
                <a:ea typeface="Open Sans Italics"/>
                <a:cs typeface="Open Sans Italics"/>
                <a:sym typeface="Open Sans Italics"/>
              </a:rPr>
              <a:t>ITC Conference grants</a:t>
            </a:r>
          </a:p>
          <a:p>
            <a:pPr algn="l" marL="979518" indent="-489759" lvl="1">
              <a:lnSpc>
                <a:spcPts val="11342"/>
              </a:lnSpc>
              <a:buFont typeface="Arial"/>
              <a:buChar char="•"/>
            </a:pPr>
            <a:r>
              <a:rPr lang="en-US" sz="4536" i="true">
                <a:solidFill>
                  <a:srgbClr val="77788C"/>
                </a:solidFill>
                <a:latin typeface="Open Sans Italics"/>
                <a:ea typeface="Open Sans Italics"/>
                <a:cs typeface="Open Sans Italics"/>
                <a:sym typeface="Open Sans Italics"/>
              </a:rPr>
              <a:t>Training schools</a:t>
            </a:r>
          </a:p>
          <a:p>
            <a:pPr algn="l" marL="979518" indent="-489759" lvl="1">
              <a:lnSpc>
                <a:spcPts val="11342"/>
              </a:lnSpc>
              <a:buFont typeface="Arial"/>
              <a:buChar char="•"/>
            </a:pPr>
            <a:r>
              <a:rPr lang="en-US" sz="4536" i="true">
                <a:solidFill>
                  <a:srgbClr val="77788C"/>
                </a:solidFill>
                <a:latin typeface="Open Sans Italics"/>
                <a:ea typeface="Open Sans Italics"/>
                <a:cs typeface="Open Sans Italics"/>
                <a:sym typeface="Open Sans Italics"/>
              </a:rPr>
              <a:t>Virtual mobility grants</a:t>
            </a:r>
          </a:p>
        </p:txBody>
      </p:sp>
      <p:sp>
        <p:nvSpPr>
          <p:cNvPr name="Freeform 71" id="71"/>
          <p:cNvSpPr/>
          <p:nvPr/>
        </p:nvSpPr>
        <p:spPr>
          <a:xfrm flipH="false" flipV="false" rot="0">
            <a:off x="12800316" y="6916050"/>
            <a:ext cx="794284" cy="566920"/>
          </a:xfrm>
          <a:custGeom>
            <a:avLst/>
            <a:gdLst/>
            <a:ahLst/>
            <a:cxnLst/>
            <a:rect r="r" b="b" t="t" l="l"/>
            <a:pathLst>
              <a:path h="566920" w="794284">
                <a:moveTo>
                  <a:pt x="0" y="0"/>
                </a:moveTo>
                <a:lnTo>
                  <a:pt x="794285" y="0"/>
                </a:lnTo>
                <a:lnTo>
                  <a:pt x="794285" y="566920"/>
                </a:lnTo>
                <a:lnTo>
                  <a:pt x="0" y="566920"/>
                </a:lnTo>
                <a:lnTo>
                  <a:pt x="0" y="0"/>
                </a:lnTo>
                <a:close/>
              </a:path>
            </a:pathLst>
          </a:custGeom>
          <a:blipFill>
            <a:blip r:embed="rId9">
              <a:alphaModFix amt="48000"/>
              <a:extLst>
                <a:ext uri="{96DAC541-7B7A-43D3-8B79-37D633B846F1}">
                  <asvg:svgBlip xmlns:asvg="http://schemas.microsoft.com/office/drawing/2016/SVG/main" r:embed="rId10"/>
                </a:ext>
              </a:extLst>
            </a:blip>
            <a:stretch>
              <a:fillRect l="0" t="0" r="0" b="0"/>
            </a:stretch>
          </a:blipFill>
        </p:spPr>
      </p:sp>
      <p:sp>
        <p:nvSpPr>
          <p:cNvPr name="TextBox 72" id="72"/>
          <p:cNvSpPr txBox="true"/>
          <p:nvPr/>
        </p:nvSpPr>
        <p:spPr>
          <a:xfrm rot="0">
            <a:off x="7080257" y="2168405"/>
            <a:ext cx="18408824" cy="1863079"/>
          </a:xfrm>
          <a:prstGeom prst="rect">
            <a:avLst/>
          </a:prstGeom>
        </p:spPr>
        <p:txBody>
          <a:bodyPr anchor="t" rtlCol="false" tIns="0" lIns="0" bIns="0" rIns="0">
            <a:spAutoFit/>
          </a:bodyPr>
          <a:lstStyle/>
          <a:p>
            <a:pPr algn="ctr">
              <a:lnSpc>
                <a:spcPts val="14882"/>
              </a:lnSpc>
            </a:pPr>
            <a:r>
              <a:rPr lang="en-US" b="true" sz="12002" spc="1320">
                <a:solidFill>
                  <a:srgbClr val="000000"/>
                </a:solidFill>
                <a:latin typeface="Open Sans Bold"/>
                <a:ea typeface="Open Sans Bold"/>
                <a:cs typeface="Open Sans Bold"/>
                <a:sym typeface="Open Sans Bold"/>
              </a:rPr>
              <a:t>YOUR TITLE</a:t>
            </a:r>
          </a:p>
        </p:txBody>
      </p:sp>
      <p:sp>
        <p:nvSpPr>
          <p:cNvPr name="TextBox 73" id="73"/>
          <p:cNvSpPr txBox="true"/>
          <p:nvPr/>
        </p:nvSpPr>
        <p:spPr>
          <a:xfrm rot="0">
            <a:off x="3327246" y="4661768"/>
            <a:ext cx="26275607" cy="839172"/>
          </a:xfrm>
          <a:prstGeom prst="rect">
            <a:avLst/>
          </a:prstGeom>
        </p:spPr>
        <p:txBody>
          <a:bodyPr anchor="t" rtlCol="false" tIns="0" lIns="0" bIns="0" rIns="0">
            <a:spAutoFit/>
          </a:bodyPr>
          <a:lstStyle/>
          <a:p>
            <a:pPr algn="ctr">
              <a:lnSpc>
                <a:spcPts val="6737"/>
              </a:lnSpc>
            </a:pPr>
            <a:r>
              <a:rPr lang="en-US" sz="5433" i="true" spc="1032">
                <a:solidFill>
                  <a:srgbClr val="000000"/>
                </a:solidFill>
                <a:latin typeface="Open Sans Italics"/>
                <a:ea typeface="Open Sans Italics"/>
                <a:cs typeface="Open Sans Italics"/>
                <a:sym typeface="Open Sans Italics"/>
              </a:rPr>
              <a:t>AUTHORS AND AFILIATIONS</a:t>
            </a:r>
          </a:p>
        </p:txBody>
      </p:sp>
      <p:sp>
        <p:nvSpPr>
          <p:cNvPr name="TextBox 74" id="74"/>
          <p:cNvSpPr txBox="true"/>
          <p:nvPr/>
        </p:nvSpPr>
        <p:spPr>
          <a:xfrm rot="0">
            <a:off x="14246617" y="6877950"/>
            <a:ext cx="4076105" cy="441960"/>
          </a:xfrm>
          <a:prstGeom prst="rect">
            <a:avLst/>
          </a:prstGeom>
        </p:spPr>
        <p:txBody>
          <a:bodyPr anchor="t" rtlCol="false" tIns="0" lIns="0" bIns="0" rIns="0">
            <a:spAutoFit/>
          </a:bodyPr>
          <a:lstStyle/>
          <a:p>
            <a:pPr algn="ctr">
              <a:lnSpc>
                <a:spcPts val="3509"/>
              </a:lnSpc>
              <a:spcBef>
                <a:spcPct val="0"/>
              </a:spcBef>
            </a:pPr>
            <a:r>
              <a:rPr lang="en-US" sz="2699" i="true">
                <a:solidFill>
                  <a:srgbClr val="000000"/>
                </a:solidFill>
                <a:latin typeface="Open Sans Italics"/>
                <a:ea typeface="Open Sans Italics"/>
                <a:cs typeface="Open Sans Italics"/>
                <a:sym typeface="Open Sans Italics"/>
              </a:rPr>
              <a:t>youremail@institution.com</a:t>
            </a:r>
          </a:p>
        </p:txBody>
      </p:sp>
      <p:sp>
        <p:nvSpPr>
          <p:cNvPr name="Freeform 75" id="75"/>
          <p:cNvSpPr/>
          <p:nvPr/>
        </p:nvSpPr>
        <p:spPr>
          <a:xfrm flipH="false" flipV="false" rot="0">
            <a:off x="26384656" y="590460"/>
            <a:ext cx="5986050" cy="2092010"/>
          </a:xfrm>
          <a:custGeom>
            <a:avLst/>
            <a:gdLst/>
            <a:ahLst/>
            <a:cxnLst/>
            <a:rect r="r" b="b" t="t" l="l"/>
            <a:pathLst>
              <a:path h="2092010" w="5986050">
                <a:moveTo>
                  <a:pt x="0" y="0"/>
                </a:moveTo>
                <a:lnTo>
                  <a:pt x="5986050" y="0"/>
                </a:lnTo>
                <a:lnTo>
                  <a:pt x="5986050" y="2092011"/>
                </a:lnTo>
                <a:lnTo>
                  <a:pt x="0" y="2092011"/>
                </a:lnTo>
                <a:lnTo>
                  <a:pt x="0" y="0"/>
                </a:lnTo>
                <a:close/>
              </a:path>
            </a:pathLst>
          </a:custGeom>
          <a:blipFill>
            <a:blip r:embed="rId8"/>
            <a:stretch>
              <a:fillRect l="0" t="0" r="0" b="0"/>
            </a:stretch>
          </a:blipFill>
        </p:spPr>
      </p:sp>
      <p:sp>
        <p:nvSpPr>
          <p:cNvPr name="Freeform 76" id="76"/>
          <p:cNvSpPr/>
          <p:nvPr/>
        </p:nvSpPr>
        <p:spPr>
          <a:xfrm flipH="false" flipV="false" rot="0">
            <a:off x="29602854" y="2834871"/>
            <a:ext cx="2508827" cy="1109614"/>
          </a:xfrm>
          <a:custGeom>
            <a:avLst/>
            <a:gdLst/>
            <a:ahLst/>
            <a:cxnLst/>
            <a:rect r="r" b="b" t="t" l="l"/>
            <a:pathLst>
              <a:path h="1109614" w="2508827">
                <a:moveTo>
                  <a:pt x="0" y="0"/>
                </a:moveTo>
                <a:lnTo>
                  <a:pt x="2508827" y="0"/>
                </a:lnTo>
                <a:lnTo>
                  <a:pt x="2508827" y="1109613"/>
                </a:lnTo>
                <a:lnTo>
                  <a:pt x="0" y="1109613"/>
                </a:lnTo>
                <a:lnTo>
                  <a:pt x="0" y="0"/>
                </a:lnTo>
                <a:close/>
              </a:path>
            </a:pathLst>
          </a:custGeom>
          <a:blipFill>
            <a:blip r:embed="rId11"/>
            <a:stretch>
              <a:fillRect l="0" t="-13923" r="-114066" b="-15143"/>
            </a:stretch>
          </a:blipFill>
        </p:spPr>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DAGj92uS-yw</dc:identifier>
  <dcterms:modified xsi:type="dcterms:W3CDTF">2011-08-01T06:04:30Z</dcterms:modified>
  <cp:revision>1</cp:revision>
  <dc:title>GENOA_poster_templates_LPS</dc:title>
</cp:coreProperties>
</file>